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4" r:id="rId2"/>
    <p:sldId id="272" r:id="rId3"/>
    <p:sldId id="276" r:id="rId4"/>
    <p:sldId id="279" r:id="rId5"/>
    <p:sldId id="402" r:id="rId6"/>
    <p:sldId id="401" r:id="rId7"/>
    <p:sldId id="408" r:id="rId8"/>
    <p:sldId id="404" r:id="rId9"/>
    <p:sldId id="403" r:id="rId10"/>
    <p:sldId id="407" r:id="rId11"/>
    <p:sldId id="409" r:id="rId12"/>
    <p:sldId id="410" r:id="rId13"/>
    <p:sldId id="412" r:id="rId14"/>
    <p:sldId id="411" r:id="rId15"/>
    <p:sldId id="413" r:id="rId16"/>
    <p:sldId id="414" r:id="rId17"/>
    <p:sldId id="405" r:id="rId18"/>
    <p:sldId id="415" r:id="rId19"/>
    <p:sldId id="265" r:id="rId20"/>
    <p:sldId id="388" r:id="rId21"/>
    <p:sldId id="392" r:id="rId22"/>
    <p:sldId id="393" r:id="rId23"/>
    <p:sldId id="280" r:id="rId24"/>
    <p:sldId id="3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B70"/>
    <a:srgbClr val="006600"/>
    <a:srgbClr val="FFFFFF"/>
    <a:srgbClr val="B5C6CD"/>
    <a:srgbClr val="DF7D30"/>
    <a:srgbClr val="0097BD"/>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20222-2AF2-4117-A3EA-085680D1621A}" v="231" dt="2019-06-22T12:17:26.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68" d="100"/>
          <a:sy n="68" d="100"/>
        </p:scale>
        <p:origin x="562" y="4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ran Chopo Garcia" userId="a0955868384eaf1b" providerId="OrgId" clId="{0F820222-2AF2-4117-A3EA-085680D1621A}"/>
    <pc:docChg chg="undo custSel mod addSld delSld modSld sldOrd">
      <pc:chgData name="Ferran Chopo Garcia" userId="a0955868384eaf1b" providerId="OrgId" clId="{0F820222-2AF2-4117-A3EA-085680D1621A}" dt="2019-06-22T13:55:40.664" v="2233" actId="1036"/>
      <pc:docMkLst>
        <pc:docMk/>
      </pc:docMkLst>
      <pc:sldChg chg="del">
        <pc:chgData name="Ferran Chopo Garcia" userId="a0955868384eaf1b" providerId="OrgId" clId="{0F820222-2AF2-4117-A3EA-085680D1621A}" dt="2019-06-22T09:12:03.321" v="2116" actId="2696"/>
        <pc:sldMkLst>
          <pc:docMk/>
          <pc:sldMk cId="4277697131" sldId="259"/>
        </pc:sldMkLst>
      </pc:sldChg>
      <pc:sldChg chg="del">
        <pc:chgData name="Ferran Chopo Garcia" userId="a0955868384eaf1b" providerId="OrgId" clId="{0F820222-2AF2-4117-A3EA-085680D1621A}" dt="2019-06-22T09:12:03.334" v="2117" actId="2696"/>
        <pc:sldMkLst>
          <pc:docMk/>
          <pc:sldMk cId="1001145563" sldId="263"/>
        </pc:sldMkLst>
      </pc:sldChg>
      <pc:sldChg chg="add del">
        <pc:chgData name="Ferran Chopo Garcia" userId="a0955868384eaf1b" providerId="OrgId" clId="{0F820222-2AF2-4117-A3EA-085680D1621A}" dt="2019-06-22T12:17:26.986" v="2232"/>
        <pc:sldMkLst>
          <pc:docMk/>
          <pc:sldMk cId="595999516" sldId="265"/>
        </pc:sldMkLst>
      </pc:sldChg>
      <pc:sldChg chg="addSp delSp modSp">
        <pc:chgData name="Ferran Chopo Garcia" userId="a0955868384eaf1b" providerId="OrgId" clId="{0F820222-2AF2-4117-A3EA-085680D1621A}" dt="2019-06-22T09:24:38.191" v="2225" actId="20577"/>
        <pc:sldMkLst>
          <pc:docMk/>
          <pc:sldMk cId="428841483" sldId="272"/>
        </pc:sldMkLst>
        <pc:spChg chg="del">
          <ac:chgData name="Ferran Chopo Garcia" userId="a0955868384eaf1b" providerId="OrgId" clId="{0F820222-2AF2-4117-A3EA-085680D1621A}" dt="2019-06-20T10:12:13.051" v="170" actId="931"/>
          <ac:spMkLst>
            <pc:docMk/>
            <pc:sldMk cId="428841483" sldId="272"/>
            <ac:spMk id="65" creationId="{98BF5959-4D06-47D9-A024-27844C239C5A}"/>
          </ac:spMkLst>
        </pc:spChg>
        <pc:spChg chg="mod">
          <ac:chgData name="Ferran Chopo Garcia" userId="a0955868384eaf1b" providerId="OrgId" clId="{0F820222-2AF2-4117-A3EA-085680D1621A}" dt="2019-06-20T10:10:27.750" v="100" actId="20577"/>
          <ac:spMkLst>
            <pc:docMk/>
            <pc:sldMk cId="428841483" sldId="272"/>
            <ac:spMk id="66" creationId="{CDF68F6C-5AD6-4CC4-AB73-B5319E791410}"/>
          </ac:spMkLst>
        </pc:spChg>
        <pc:spChg chg="mod">
          <ac:chgData name="Ferran Chopo Garcia" userId="a0955868384eaf1b" providerId="OrgId" clId="{0F820222-2AF2-4117-A3EA-085680D1621A}" dt="2019-06-22T09:24:38.191" v="2225" actId="20577"/>
          <ac:spMkLst>
            <pc:docMk/>
            <pc:sldMk cId="428841483" sldId="272"/>
            <ac:spMk id="79" creationId="{F322A174-6EF4-491D-ACD9-08CBA254BDAD}"/>
          </ac:spMkLst>
        </pc:spChg>
        <pc:spChg chg="mod">
          <ac:chgData name="Ferran Chopo Garcia" userId="a0955868384eaf1b" providerId="OrgId" clId="{0F820222-2AF2-4117-A3EA-085680D1621A}" dt="2019-06-22T09:24:15.674" v="2185" actId="20577"/>
          <ac:spMkLst>
            <pc:docMk/>
            <pc:sldMk cId="428841483" sldId="272"/>
            <ac:spMk id="80" creationId="{D60B391F-C15D-46BE-B872-F08538BFC47D}"/>
          </ac:spMkLst>
        </pc:spChg>
        <pc:spChg chg="mod">
          <ac:chgData name="Ferran Chopo Garcia" userId="a0955868384eaf1b" providerId="OrgId" clId="{0F820222-2AF2-4117-A3EA-085680D1621A}" dt="2019-06-20T10:11:33.157" v="169" actId="14100"/>
          <ac:spMkLst>
            <pc:docMk/>
            <pc:sldMk cId="428841483" sldId="272"/>
            <ac:spMk id="81" creationId="{6353E94D-2691-41D5-89AC-3439A6EB16F8}"/>
          </ac:spMkLst>
        </pc:spChg>
        <pc:spChg chg="mod">
          <ac:chgData name="Ferran Chopo Garcia" userId="a0955868384eaf1b" providerId="OrgId" clId="{0F820222-2AF2-4117-A3EA-085680D1621A}" dt="2019-06-20T10:11:31.349" v="168" actId="14100"/>
          <ac:spMkLst>
            <pc:docMk/>
            <pc:sldMk cId="428841483" sldId="272"/>
            <ac:spMk id="82" creationId="{1D6EE392-A83D-44B9-A076-FDEDD87328E2}"/>
          </ac:spMkLst>
        </pc:spChg>
        <pc:spChg chg="mod">
          <ac:chgData name="Ferran Chopo Garcia" userId="a0955868384eaf1b" providerId="OrgId" clId="{0F820222-2AF2-4117-A3EA-085680D1621A}" dt="2019-06-20T10:11:29.535" v="167" actId="14100"/>
          <ac:spMkLst>
            <pc:docMk/>
            <pc:sldMk cId="428841483" sldId="272"/>
            <ac:spMk id="83" creationId="{ED8C4F06-D514-4E12-B3FE-E529455D2E9B}"/>
          </ac:spMkLst>
        </pc:spChg>
        <pc:spChg chg="mod">
          <ac:chgData name="Ferran Chopo Garcia" userId="a0955868384eaf1b" providerId="OrgId" clId="{0F820222-2AF2-4117-A3EA-085680D1621A}" dt="2019-06-22T09:22:48.215" v="2171" actId="20577"/>
          <ac:spMkLst>
            <pc:docMk/>
            <pc:sldMk cId="428841483" sldId="272"/>
            <ac:spMk id="84" creationId="{2704117A-8038-4A8F-82BF-CF1A33479CBB}"/>
          </ac:spMkLst>
        </pc:spChg>
        <pc:picChg chg="add mod">
          <ac:chgData name="Ferran Chopo Garcia" userId="a0955868384eaf1b" providerId="OrgId" clId="{0F820222-2AF2-4117-A3EA-085680D1621A}" dt="2019-06-20T10:12:13.051" v="170" actId="931"/>
          <ac:picMkLst>
            <pc:docMk/>
            <pc:sldMk cId="428841483" sldId="272"/>
            <ac:picMk id="3" creationId="{38C26705-58C3-4232-AE1C-B3585C965389}"/>
          </ac:picMkLst>
        </pc:picChg>
      </pc:sldChg>
      <pc:sldChg chg="modSp">
        <pc:chgData name="Ferran Chopo Garcia" userId="a0955868384eaf1b" providerId="OrgId" clId="{0F820222-2AF2-4117-A3EA-085680D1621A}" dt="2019-06-20T10:10:10.863" v="73" actId="20577"/>
        <pc:sldMkLst>
          <pc:docMk/>
          <pc:sldMk cId="1925128165" sldId="274"/>
        </pc:sldMkLst>
        <pc:spChg chg="mod">
          <ac:chgData name="Ferran Chopo Garcia" userId="a0955868384eaf1b" providerId="OrgId" clId="{0F820222-2AF2-4117-A3EA-085680D1621A}" dt="2019-06-20T10:10:04.496" v="52" actId="20577"/>
          <ac:spMkLst>
            <pc:docMk/>
            <pc:sldMk cId="1925128165" sldId="274"/>
            <ac:spMk id="9" creationId="{04DD8EAF-3A2A-4745-B0A1-C94E20063AEA}"/>
          </ac:spMkLst>
        </pc:spChg>
        <pc:spChg chg="mod">
          <ac:chgData name="Ferran Chopo Garcia" userId="a0955868384eaf1b" providerId="OrgId" clId="{0F820222-2AF2-4117-A3EA-085680D1621A}" dt="2019-06-20T10:10:10.863" v="73" actId="20577"/>
          <ac:spMkLst>
            <pc:docMk/>
            <pc:sldMk cId="1925128165" sldId="274"/>
            <ac:spMk id="10" creationId="{494BA1AB-9301-44FD-A56D-2901A4A8D7CF}"/>
          </ac:spMkLst>
        </pc:spChg>
      </pc:sldChg>
      <pc:sldChg chg="modSp">
        <pc:chgData name="Ferran Chopo Garcia" userId="a0955868384eaf1b" providerId="OrgId" clId="{0F820222-2AF2-4117-A3EA-085680D1621A}" dt="2019-06-20T10:15:36.940" v="351" actId="20577"/>
        <pc:sldMkLst>
          <pc:docMk/>
          <pc:sldMk cId="3489082560" sldId="279"/>
        </pc:sldMkLst>
        <pc:spChg chg="mod">
          <ac:chgData name="Ferran Chopo Garcia" userId="a0955868384eaf1b" providerId="OrgId" clId="{0F820222-2AF2-4117-A3EA-085680D1621A}" dt="2019-06-20T10:15:30.452" v="320" actId="20577"/>
          <ac:spMkLst>
            <pc:docMk/>
            <pc:sldMk cId="3489082560" sldId="279"/>
            <ac:spMk id="2" creationId="{2D1C4F0A-80EA-4286-8F63-FAA9D822B389}"/>
          </ac:spMkLst>
        </pc:spChg>
        <pc:spChg chg="mod">
          <ac:chgData name="Ferran Chopo Garcia" userId="a0955868384eaf1b" providerId="OrgId" clId="{0F820222-2AF2-4117-A3EA-085680D1621A}" dt="2019-06-20T10:15:36.940" v="351" actId="20577"/>
          <ac:spMkLst>
            <pc:docMk/>
            <pc:sldMk cId="3489082560" sldId="279"/>
            <ac:spMk id="3" creationId="{A6D913FB-AD2F-4EA4-AFC5-E3F4057997B6}"/>
          </ac:spMkLst>
        </pc:spChg>
      </pc:sldChg>
      <pc:sldChg chg="add del">
        <pc:chgData name="Ferran Chopo Garcia" userId="a0955868384eaf1b" providerId="OrgId" clId="{0F820222-2AF2-4117-A3EA-085680D1621A}" dt="2019-06-22T09:15:20.228" v="2121"/>
        <pc:sldMkLst>
          <pc:docMk/>
          <pc:sldMk cId="1970779021" sldId="393"/>
        </pc:sldMkLst>
      </pc:sldChg>
      <pc:sldChg chg="del">
        <pc:chgData name="Ferran Chopo Garcia" userId="a0955868384eaf1b" providerId="OrgId" clId="{0F820222-2AF2-4117-A3EA-085680D1621A}" dt="2019-06-22T09:06:09.419" v="2112" actId="2696"/>
        <pc:sldMkLst>
          <pc:docMk/>
          <pc:sldMk cId="3209594267" sldId="396"/>
        </pc:sldMkLst>
      </pc:sldChg>
      <pc:sldChg chg="del">
        <pc:chgData name="Ferran Chopo Garcia" userId="a0955868384eaf1b" providerId="OrgId" clId="{0F820222-2AF2-4117-A3EA-085680D1621A}" dt="2019-06-22T09:12:03.305" v="2115" actId="2696"/>
        <pc:sldMkLst>
          <pc:docMk/>
          <pc:sldMk cId="1744598827" sldId="397"/>
        </pc:sldMkLst>
      </pc:sldChg>
      <pc:sldChg chg="del">
        <pc:chgData name="Ferran Chopo Garcia" userId="a0955868384eaf1b" providerId="OrgId" clId="{0F820222-2AF2-4117-A3EA-085680D1621A}" dt="2019-06-22T09:12:03.289" v="2114" actId="2696"/>
        <pc:sldMkLst>
          <pc:docMk/>
          <pc:sldMk cId="996854089" sldId="399"/>
        </pc:sldMkLst>
      </pc:sldChg>
      <pc:sldChg chg="del">
        <pc:chgData name="Ferran Chopo Garcia" userId="a0955868384eaf1b" providerId="OrgId" clId="{0F820222-2AF2-4117-A3EA-085680D1621A}" dt="2019-06-22T09:12:03.273" v="2113" actId="2696"/>
        <pc:sldMkLst>
          <pc:docMk/>
          <pc:sldMk cId="2446517905" sldId="400"/>
        </pc:sldMkLst>
      </pc:sldChg>
      <pc:sldChg chg="addSp delSp modSp">
        <pc:chgData name="Ferran Chopo Garcia" userId="a0955868384eaf1b" providerId="OrgId" clId="{0F820222-2AF2-4117-A3EA-085680D1621A}" dt="2019-06-20T10:42:21.535" v="825" actId="20577"/>
        <pc:sldMkLst>
          <pc:docMk/>
          <pc:sldMk cId="2887017561" sldId="401"/>
        </pc:sldMkLst>
        <pc:spChg chg="add del">
          <ac:chgData name="Ferran Chopo Garcia" userId="a0955868384eaf1b" providerId="OrgId" clId="{0F820222-2AF2-4117-A3EA-085680D1621A}" dt="2019-06-20T10:25:55.610" v="517"/>
          <ac:spMkLst>
            <pc:docMk/>
            <pc:sldMk cId="2887017561" sldId="401"/>
            <ac:spMk id="2" creationId="{61580865-7E71-4457-AD2A-04B4B0D03020}"/>
          </ac:spMkLst>
        </pc:spChg>
        <pc:spChg chg="mod">
          <ac:chgData name="Ferran Chopo Garcia" userId="a0955868384eaf1b" providerId="OrgId" clId="{0F820222-2AF2-4117-A3EA-085680D1621A}" dt="2019-06-20T10:42:21.535" v="825" actId="20577"/>
          <ac:spMkLst>
            <pc:docMk/>
            <pc:sldMk cId="2887017561" sldId="401"/>
            <ac:spMk id="4" creationId="{83C2FDA8-48DB-4A3B-8083-6A599EDBA290}"/>
          </ac:spMkLst>
        </pc:spChg>
        <pc:spChg chg="mod">
          <ac:chgData name="Ferran Chopo Garcia" userId="a0955868384eaf1b" providerId="OrgId" clId="{0F820222-2AF2-4117-A3EA-085680D1621A}" dt="2019-06-20T10:32:03.576" v="657" actId="20577"/>
          <ac:spMkLst>
            <pc:docMk/>
            <pc:sldMk cId="2887017561" sldId="401"/>
            <ac:spMk id="5" creationId="{5E8D600A-2D60-4002-8791-88D57BC19C29}"/>
          </ac:spMkLst>
        </pc:spChg>
        <pc:spChg chg="del">
          <ac:chgData name="Ferran Chopo Garcia" userId="a0955868384eaf1b" providerId="OrgId" clId="{0F820222-2AF2-4117-A3EA-085680D1621A}" dt="2019-06-20T10:25:42.908" v="513" actId="478"/>
          <ac:spMkLst>
            <pc:docMk/>
            <pc:sldMk cId="2887017561" sldId="401"/>
            <ac:spMk id="6" creationId="{919D563F-B7CE-4869-9B1A-CB1E10257B38}"/>
          </ac:spMkLst>
        </pc:spChg>
        <pc:picChg chg="add del mod">
          <ac:chgData name="Ferran Chopo Garcia" userId="a0955868384eaf1b" providerId="OrgId" clId="{0F820222-2AF2-4117-A3EA-085680D1621A}" dt="2019-06-20T10:29:39.401" v="527" actId="478"/>
          <ac:picMkLst>
            <pc:docMk/>
            <pc:sldMk cId="2887017561" sldId="401"/>
            <ac:picMk id="2050" creationId="{D2A3C4E2-3BDB-4252-91A5-AADE8C435BEE}"/>
          </ac:picMkLst>
        </pc:picChg>
        <pc:picChg chg="add mod">
          <ac:chgData name="Ferran Chopo Garcia" userId="a0955868384eaf1b" providerId="OrgId" clId="{0F820222-2AF2-4117-A3EA-085680D1621A}" dt="2019-06-20T10:29:48.402" v="531" actId="1076"/>
          <ac:picMkLst>
            <pc:docMk/>
            <pc:sldMk cId="2887017561" sldId="401"/>
            <ac:picMk id="2052" creationId="{6F693AD0-D8C4-48CD-8B4B-2CB2C122A193}"/>
          </ac:picMkLst>
        </pc:picChg>
      </pc:sldChg>
      <pc:sldChg chg="add ord">
        <pc:chgData name="Ferran Chopo Garcia" userId="a0955868384eaf1b" providerId="OrgId" clId="{0F820222-2AF2-4117-A3EA-085680D1621A}" dt="2019-06-20T10:32:10.562" v="658"/>
        <pc:sldMkLst>
          <pc:docMk/>
          <pc:sldMk cId="72888779" sldId="402"/>
        </pc:sldMkLst>
      </pc:sldChg>
      <pc:sldChg chg="addSp delSp modSp add">
        <pc:chgData name="Ferran Chopo Garcia" userId="a0955868384eaf1b" providerId="OrgId" clId="{0F820222-2AF2-4117-A3EA-085680D1621A}" dt="2019-06-20T10:47:03.782" v="866" actId="1076"/>
        <pc:sldMkLst>
          <pc:docMk/>
          <pc:sldMk cId="1898976212" sldId="403"/>
        </pc:sldMkLst>
        <pc:spChg chg="mod">
          <ac:chgData name="Ferran Chopo Garcia" userId="a0955868384eaf1b" providerId="OrgId" clId="{0F820222-2AF2-4117-A3EA-085680D1621A}" dt="2019-06-20T10:33:13.424" v="670" actId="20577"/>
          <ac:spMkLst>
            <pc:docMk/>
            <pc:sldMk cId="1898976212" sldId="403"/>
            <ac:spMk id="4" creationId="{83C2FDA8-48DB-4A3B-8083-6A599EDBA290}"/>
          </ac:spMkLst>
        </pc:spChg>
        <pc:spChg chg="mod">
          <ac:chgData name="Ferran Chopo Garcia" userId="a0955868384eaf1b" providerId="OrgId" clId="{0F820222-2AF2-4117-A3EA-085680D1621A}" dt="2019-06-20T10:37:47.049" v="798" actId="6549"/>
          <ac:spMkLst>
            <pc:docMk/>
            <pc:sldMk cId="1898976212" sldId="403"/>
            <ac:spMk id="5" creationId="{5E8D600A-2D60-4002-8791-88D57BC19C29}"/>
          </ac:spMkLst>
        </pc:spChg>
        <pc:picChg chg="add del mod">
          <ac:chgData name="Ferran Chopo Garcia" userId="a0955868384eaf1b" providerId="OrgId" clId="{0F820222-2AF2-4117-A3EA-085680D1621A}" dt="2019-06-20T10:35:09.088" v="675" actId="478"/>
          <ac:picMkLst>
            <pc:docMk/>
            <pc:sldMk cId="1898976212" sldId="403"/>
            <ac:picMk id="2" creationId="{F75114FF-71FE-47FC-A1A0-969E60426C7E}"/>
          </ac:picMkLst>
        </pc:picChg>
        <pc:picChg chg="del">
          <ac:chgData name="Ferran Chopo Garcia" userId="a0955868384eaf1b" providerId="OrgId" clId="{0F820222-2AF2-4117-A3EA-085680D1621A}" dt="2019-06-20T10:33:16.543" v="671" actId="478"/>
          <ac:picMkLst>
            <pc:docMk/>
            <pc:sldMk cId="1898976212" sldId="403"/>
            <ac:picMk id="2052" creationId="{6F693AD0-D8C4-48CD-8B4B-2CB2C122A193}"/>
          </ac:picMkLst>
        </pc:picChg>
        <pc:picChg chg="add mod">
          <ac:chgData name="Ferran Chopo Garcia" userId="a0955868384eaf1b" providerId="OrgId" clId="{0F820222-2AF2-4117-A3EA-085680D1621A}" dt="2019-06-20T10:47:03.782" v="866" actId="1076"/>
          <ac:picMkLst>
            <pc:docMk/>
            <pc:sldMk cId="1898976212" sldId="403"/>
            <ac:picMk id="4098" creationId="{6D71EF28-52A9-47E9-9292-962A62808F88}"/>
          </ac:picMkLst>
        </pc:picChg>
      </pc:sldChg>
      <pc:sldChg chg="addSp delSp modSp add ord">
        <pc:chgData name="Ferran Chopo Garcia" userId="a0955868384eaf1b" providerId="OrgId" clId="{0F820222-2AF2-4117-A3EA-085680D1621A}" dt="2019-06-20T10:45:57.899" v="865" actId="14100"/>
        <pc:sldMkLst>
          <pc:docMk/>
          <pc:sldMk cId="1970579211" sldId="404"/>
        </pc:sldMkLst>
        <pc:spChg chg="mod">
          <ac:chgData name="Ferran Chopo Garcia" userId="a0955868384eaf1b" providerId="OrgId" clId="{0F820222-2AF2-4117-A3EA-085680D1621A}" dt="2019-06-20T10:44:03.583" v="861" actId="20577"/>
          <ac:spMkLst>
            <pc:docMk/>
            <pc:sldMk cId="1970579211" sldId="404"/>
            <ac:spMk id="4" creationId="{83C2FDA8-48DB-4A3B-8083-6A599EDBA290}"/>
          </ac:spMkLst>
        </pc:spChg>
        <pc:spChg chg="del">
          <ac:chgData name="Ferran Chopo Garcia" userId="a0955868384eaf1b" providerId="OrgId" clId="{0F820222-2AF2-4117-A3EA-085680D1621A}" dt="2019-06-20T10:38:26.671" v="812" actId="478"/>
          <ac:spMkLst>
            <pc:docMk/>
            <pc:sldMk cId="1970579211" sldId="404"/>
            <ac:spMk id="5" creationId="{5E8D600A-2D60-4002-8791-88D57BC19C29}"/>
          </ac:spMkLst>
        </pc:spChg>
        <pc:picChg chg="add del mod">
          <ac:chgData name="Ferran Chopo Garcia" userId="a0955868384eaf1b" providerId="OrgId" clId="{0F820222-2AF2-4117-A3EA-085680D1621A}" dt="2019-06-20T10:45:34.510" v="862" actId="478"/>
          <ac:picMkLst>
            <pc:docMk/>
            <pc:sldMk cId="1970579211" sldId="404"/>
            <ac:picMk id="2" creationId="{8611E094-05CF-4B5B-A059-10AE7A9E38FF}"/>
          </ac:picMkLst>
        </pc:picChg>
        <pc:picChg chg="del">
          <ac:chgData name="Ferran Chopo Garcia" userId="a0955868384eaf1b" providerId="OrgId" clId="{0F820222-2AF2-4117-A3EA-085680D1621A}" dt="2019-06-20T10:38:27.934" v="813" actId="478"/>
          <ac:picMkLst>
            <pc:docMk/>
            <pc:sldMk cId="1970579211" sldId="404"/>
            <ac:picMk id="4098" creationId="{6D71EF28-52A9-47E9-9292-962A62808F88}"/>
          </ac:picMkLst>
        </pc:picChg>
        <pc:picChg chg="add del mod">
          <ac:chgData name="Ferran Chopo Garcia" userId="a0955868384eaf1b" providerId="OrgId" clId="{0F820222-2AF2-4117-A3EA-085680D1621A}" dt="2019-06-20T10:43:35.646" v="831" actId="478"/>
          <ac:picMkLst>
            <pc:docMk/>
            <pc:sldMk cId="1970579211" sldId="404"/>
            <ac:picMk id="5122" creationId="{8284C7E3-97A7-4178-AE78-66A31357CC17}"/>
          </ac:picMkLst>
        </pc:picChg>
        <pc:picChg chg="add mod">
          <ac:chgData name="Ferran Chopo Garcia" userId="a0955868384eaf1b" providerId="OrgId" clId="{0F820222-2AF2-4117-A3EA-085680D1621A}" dt="2019-06-20T10:45:57.899" v="865" actId="14100"/>
          <ac:picMkLst>
            <pc:docMk/>
            <pc:sldMk cId="1970579211" sldId="404"/>
            <ac:picMk id="5124" creationId="{8C65D51D-CCA6-4A05-8D62-3B77478174C2}"/>
          </ac:picMkLst>
        </pc:picChg>
      </pc:sldChg>
      <pc:sldChg chg="addSp delSp modSp add mod setBg">
        <pc:chgData name="Ferran Chopo Garcia" userId="a0955868384eaf1b" providerId="OrgId" clId="{0F820222-2AF2-4117-A3EA-085680D1621A}" dt="2019-06-21T12:04:31.435" v="2111" actId="20577"/>
        <pc:sldMkLst>
          <pc:docMk/>
          <pc:sldMk cId="4217971390" sldId="405"/>
        </pc:sldMkLst>
        <pc:spChg chg="add mod">
          <ac:chgData name="Ferran Chopo Garcia" userId="a0955868384eaf1b" providerId="OrgId" clId="{0F820222-2AF2-4117-A3EA-085680D1621A}" dt="2019-06-21T12:04:31.435" v="2111" actId="20577"/>
          <ac:spMkLst>
            <pc:docMk/>
            <pc:sldMk cId="4217971390" sldId="405"/>
            <ac:spMk id="2" creationId="{9A702F0A-7977-43A3-AF18-E210C8BD2C09}"/>
          </ac:spMkLst>
        </pc:spChg>
        <pc:spChg chg="add mod">
          <ac:chgData name="Ferran Chopo Garcia" userId="a0955868384eaf1b" providerId="OrgId" clId="{0F820222-2AF2-4117-A3EA-085680D1621A}" dt="2019-06-21T12:02:34.209" v="2055" actId="26606"/>
          <ac:spMkLst>
            <pc:docMk/>
            <pc:sldMk cId="4217971390" sldId="405"/>
            <ac:spMk id="3" creationId="{960328C1-B601-4167-86E0-0D578F4D06A5}"/>
          </ac:spMkLst>
        </pc:spChg>
        <pc:spChg chg="mod">
          <ac:chgData name="Ferran Chopo Garcia" userId="a0955868384eaf1b" providerId="OrgId" clId="{0F820222-2AF2-4117-A3EA-085680D1621A}" dt="2019-06-21T12:02:34.209" v="2055" actId="26606"/>
          <ac:spMkLst>
            <pc:docMk/>
            <pc:sldMk cId="4217971390" sldId="405"/>
            <ac:spMk id="4" creationId="{83C2FDA8-48DB-4A3B-8083-6A599EDBA290}"/>
          </ac:spMkLst>
        </pc:spChg>
        <pc:spChg chg="add del">
          <ac:chgData name="Ferran Chopo Garcia" userId="a0955868384eaf1b" providerId="OrgId" clId="{0F820222-2AF2-4117-A3EA-085680D1621A}" dt="2019-06-21T12:02:01.052" v="2049"/>
          <ac:spMkLst>
            <pc:docMk/>
            <pc:sldMk cId="4217971390" sldId="405"/>
            <ac:spMk id="5" creationId="{ACB07C80-1038-4AC5-A661-C1D33B25420A}"/>
          </ac:spMkLst>
        </pc:spChg>
        <pc:spChg chg="add">
          <ac:chgData name="Ferran Chopo Garcia" userId="a0955868384eaf1b" providerId="OrgId" clId="{0F820222-2AF2-4117-A3EA-085680D1621A}" dt="2019-06-21T12:04:12.749" v="2075"/>
          <ac:spMkLst>
            <pc:docMk/>
            <pc:sldMk cId="4217971390" sldId="405"/>
            <ac:spMk id="9" creationId="{AE9C6FEA-F190-403B-8CBB-CE6DCC2DC5C2}"/>
          </ac:spMkLst>
        </pc:spChg>
        <pc:spChg chg="add del">
          <ac:chgData name="Ferran Chopo Garcia" userId="a0955868384eaf1b" providerId="OrgId" clId="{0F820222-2AF2-4117-A3EA-085680D1621A}" dt="2019-06-21T12:02:34.209" v="2055" actId="26606"/>
          <ac:spMkLst>
            <pc:docMk/>
            <pc:sldMk cId="4217971390" sldId="405"/>
            <ac:spMk id="71" creationId="{867D4867-5BA7-4462-B2F6-A23F4A622AA7}"/>
          </ac:spMkLst>
        </pc:spChg>
        <pc:picChg chg="add mod">
          <ac:chgData name="Ferran Chopo Garcia" userId="a0955868384eaf1b" providerId="OrgId" clId="{0F820222-2AF2-4117-A3EA-085680D1621A}" dt="2019-06-21T12:02:50.030" v="2058" actId="1076"/>
          <ac:picMkLst>
            <pc:docMk/>
            <pc:sldMk cId="4217971390" sldId="405"/>
            <ac:picMk id="1026" creationId="{D7A16834-846A-4198-8E87-4F0E72D45FD5}"/>
          </ac:picMkLst>
        </pc:picChg>
        <pc:picChg chg="add mod">
          <ac:chgData name="Ferran Chopo Garcia" userId="a0955868384eaf1b" providerId="OrgId" clId="{0F820222-2AF2-4117-A3EA-085680D1621A}" dt="2019-06-21T12:03:38.191" v="2061" actId="14100"/>
          <ac:picMkLst>
            <pc:docMk/>
            <pc:sldMk cId="4217971390" sldId="405"/>
            <ac:picMk id="1028" creationId="{3BA8A03A-7DF1-46A1-9390-035D690C7CED}"/>
          </ac:picMkLst>
        </pc:picChg>
        <pc:picChg chg="del">
          <ac:chgData name="Ferran Chopo Garcia" userId="a0955868384eaf1b" providerId="OrgId" clId="{0F820222-2AF2-4117-A3EA-085680D1621A}" dt="2019-06-20T10:47:20.030" v="868" actId="478"/>
          <ac:picMkLst>
            <pc:docMk/>
            <pc:sldMk cId="4217971390" sldId="405"/>
            <ac:picMk id="5124" creationId="{8C65D51D-CCA6-4A05-8D62-3B77478174C2}"/>
          </ac:picMkLst>
        </pc:picChg>
      </pc:sldChg>
      <pc:sldChg chg="addSp delSp modSp add">
        <pc:chgData name="Ferran Chopo Garcia" userId="a0955868384eaf1b" providerId="OrgId" clId="{0F820222-2AF2-4117-A3EA-085680D1621A}" dt="2019-06-20T11:15:25.430" v="1213" actId="931"/>
        <pc:sldMkLst>
          <pc:docMk/>
          <pc:sldMk cId="1907461358" sldId="407"/>
        </pc:sldMkLst>
        <pc:spChg chg="mod">
          <ac:chgData name="Ferran Chopo Garcia" userId="a0955868384eaf1b" providerId="OrgId" clId="{0F820222-2AF2-4117-A3EA-085680D1621A}" dt="2019-06-20T10:49:12.798" v="929" actId="20577"/>
          <ac:spMkLst>
            <pc:docMk/>
            <pc:sldMk cId="1907461358" sldId="407"/>
            <ac:spMk id="35" creationId="{FFF0598E-B3B7-44E5-AC85-8A1D44EFFBE3}"/>
          </ac:spMkLst>
        </pc:spChg>
        <pc:spChg chg="add del">
          <ac:chgData name="Ferran Chopo Garcia" userId="a0955868384eaf1b" providerId="OrgId" clId="{0F820222-2AF2-4117-A3EA-085680D1621A}" dt="2019-06-20T11:15:25.430" v="1213" actId="931"/>
          <ac:spMkLst>
            <pc:docMk/>
            <pc:sldMk cId="1907461358" sldId="407"/>
            <ac:spMk id="36" creationId="{52754098-9AA4-42AD-8F3D-91557BCF433A}"/>
          </ac:spMkLst>
        </pc:spChg>
        <pc:picChg chg="add del mod">
          <ac:chgData name="Ferran Chopo Garcia" userId="a0955868384eaf1b" providerId="OrgId" clId="{0F820222-2AF2-4117-A3EA-085680D1621A}" dt="2019-06-20T11:15:01.619" v="1211" actId="931"/>
          <ac:picMkLst>
            <pc:docMk/>
            <pc:sldMk cId="1907461358" sldId="407"/>
            <ac:picMk id="3" creationId="{FC857F86-3E32-4223-9076-E65D33BE8FFB}"/>
          </ac:picMkLst>
        </pc:picChg>
        <pc:picChg chg="add del mod">
          <ac:chgData name="Ferran Chopo Garcia" userId="a0955868384eaf1b" providerId="OrgId" clId="{0F820222-2AF2-4117-A3EA-085680D1621A}" dt="2019-06-20T11:15:25.430" v="1213" actId="931"/>
          <ac:picMkLst>
            <pc:docMk/>
            <pc:sldMk cId="1907461358" sldId="407"/>
            <ac:picMk id="5" creationId="{B1682F90-916F-49A9-824F-0614B68ADB6B}"/>
          </ac:picMkLst>
        </pc:picChg>
      </pc:sldChg>
      <pc:sldChg chg="addSp delSp modSp add">
        <pc:chgData name="Ferran Chopo Garcia" userId="a0955868384eaf1b" providerId="OrgId" clId="{0F820222-2AF2-4117-A3EA-085680D1621A}" dt="2019-06-20T10:50:19.525" v="936" actId="1076"/>
        <pc:sldMkLst>
          <pc:docMk/>
          <pc:sldMk cId="2798997511" sldId="408"/>
        </pc:sldMkLst>
        <pc:picChg chg="del">
          <ac:chgData name="Ferran Chopo Garcia" userId="a0955868384eaf1b" providerId="OrgId" clId="{0F820222-2AF2-4117-A3EA-085680D1621A}" dt="2019-06-20T10:50:00.509" v="931" actId="478"/>
          <ac:picMkLst>
            <pc:docMk/>
            <pc:sldMk cId="2798997511" sldId="408"/>
            <ac:picMk id="5124" creationId="{8C65D51D-CCA6-4A05-8D62-3B77478174C2}"/>
          </ac:picMkLst>
        </pc:picChg>
        <pc:picChg chg="add mod">
          <ac:chgData name="Ferran Chopo Garcia" userId="a0955868384eaf1b" providerId="OrgId" clId="{0F820222-2AF2-4117-A3EA-085680D1621A}" dt="2019-06-20T10:50:19.525" v="936" actId="1076"/>
          <ac:picMkLst>
            <pc:docMk/>
            <pc:sldMk cId="2798997511" sldId="408"/>
            <ac:picMk id="6146" creationId="{0BFAEA64-B2D9-47DA-B995-A6A978168581}"/>
          </ac:picMkLst>
        </pc:picChg>
      </pc:sldChg>
      <pc:sldChg chg="addSp delSp modSp add">
        <pc:chgData name="Ferran Chopo Garcia" userId="a0955868384eaf1b" providerId="OrgId" clId="{0F820222-2AF2-4117-A3EA-085680D1621A}" dt="2019-06-20T11:13:27.658" v="1206" actId="1076"/>
        <pc:sldMkLst>
          <pc:docMk/>
          <pc:sldMk cId="128680277" sldId="409"/>
        </pc:sldMkLst>
        <pc:spChg chg="add mod">
          <ac:chgData name="Ferran Chopo Garcia" userId="a0955868384eaf1b" providerId="OrgId" clId="{0F820222-2AF2-4117-A3EA-085680D1621A}" dt="2019-06-20T11:10:25.507" v="1159" actId="1076"/>
          <ac:spMkLst>
            <pc:docMk/>
            <pc:sldMk cId="128680277" sldId="409"/>
            <ac:spMk id="3" creationId="{1B6D6E59-4A36-4F3D-A0CF-3B8FD9763407}"/>
          </ac:spMkLst>
        </pc:spChg>
        <pc:spChg chg="mod">
          <ac:chgData name="Ferran Chopo Garcia" userId="a0955868384eaf1b" providerId="OrgId" clId="{0F820222-2AF2-4117-A3EA-085680D1621A}" dt="2019-06-20T10:51:40.422" v="976" actId="20577"/>
          <ac:spMkLst>
            <pc:docMk/>
            <pc:sldMk cId="128680277" sldId="409"/>
            <ac:spMk id="4" creationId="{83C2FDA8-48DB-4A3B-8083-6A599EDBA290}"/>
          </ac:spMkLst>
        </pc:spChg>
        <pc:spChg chg="del">
          <ac:chgData name="Ferran Chopo Garcia" userId="a0955868384eaf1b" providerId="OrgId" clId="{0F820222-2AF2-4117-A3EA-085680D1621A}" dt="2019-06-20T10:51:43.398" v="977" actId="478"/>
          <ac:spMkLst>
            <pc:docMk/>
            <pc:sldMk cId="128680277" sldId="409"/>
            <ac:spMk id="5" creationId="{5E8D600A-2D60-4002-8791-88D57BC19C29}"/>
          </ac:spMkLst>
        </pc:spChg>
        <pc:spChg chg="add mod ord">
          <ac:chgData name="Ferran Chopo Garcia" userId="a0955868384eaf1b" providerId="OrgId" clId="{0F820222-2AF2-4117-A3EA-085680D1621A}" dt="2019-06-20T11:12:27.899" v="1191" actId="1076"/>
          <ac:spMkLst>
            <pc:docMk/>
            <pc:sldMk cId="128680277" sldId="409"/>
            <ac:spMk id="6" creationId="{1520AEFD-72D3-4F3B-9DC5-8AF1FF56E20B}"/>
          </ac:spMkLst>
        </pc:spChg>
        <pc:spChg chg="add del mod">
          <ac:chgData name="Ferran Chopo Garcia" userId="a0955868384eaf1b" providerId="OrgId" clId="{0F820222-2AF2-4117-A3EA-085680D1621A}" dt="2019-06-20T11:08:04.612" v="1126" actId="478"/>
          <ac:spMkLst>
            <pc:docMk/>
            <pc:sldMk cId="128680277" sldId="409"/>
            <ac:spMk id="7" creationId="{6BE0924F-D237-499B-A7CC-A03927DAC1BB}"/>
          </ac:spMkLst>
        </pc:spChg>
        <pc:spChg chg="add mod">
          <ac:chgData name="Ferran Chopo Garcia" userId="a0955868384eaf1b" providerId="OrgId" clId="{0F820222-2AF2-4117-A3EA-085680D1621A}" dt="2019-06-20T11:10:25.507" v="1159" actId="1076"/>
          <ac:spMkLst>
            <pc:docMk/>
            <pc:sldMk cId="128680277" sldId="409"/>
            <ac:spMk id="8" creationId="{7DFA2446-B4DC-4906-B938-1CDADF04D350}"/>
          </ac:spMkLst>
        </pc:spChg>
        <pc:spChg chg="add mod">
          <ac:chgData name="Ferran Chopo Garcia" userId="a0955868384eaf1b" providerId="OrgId" clId="{0F820222-2AF2-4117-A3EA-085680D1621A}" dt="2019-06-20T11:10:29.835" v="1160" actId="1076"/>
          <ac:spMkLst>
            <pc:docMk/>
            <pc:sldMk cId="128680277" sldId="409"/>
            <ac:spMk id="18" creationId="{6B6FC9F9-4BB5-445B-998D-24F0B3C0C4ED}"/>
          </ac:spMkLst>
        </pc:spChg>
        <pc:spChg chg="add mod">
          <ac:chgData name="Ferran Chopo Garcia" userId="a0955868384eaf1b" providerId="OrgId" clId="{0F820222-2AF2-4117-A3EA-085680D1621A}" dt="2019-06-20T11:10:25.507" v="1159" actId="1076"/>
          <ac:spMkLst>
            <pc:docMk/>
            <pc:sldMk cId="128680277" sldId="409"/>
            <ac:spMk id="19" creationId="{BCD16F26-EA9B-4107-A675-C68837467D1C}"/>
          </ac:spMkLst>
        </pc:spChg>
        <pc:spChg chg="add mod">
          <ac:chgData name="Ferran Chopo Garcia" userId="a0955868384eaf1b" providerId="OrgId" clId="{0F820222-2AF2-4117-A3EA-085680D1621A}" dt="2019-06-20T11:12:27.899" v="1191" actId="1076"/>
          <ac:spMkLst>
            <pc:docMk/>
            <pc:sldMk cId="128680277" sldId="409"/>
            <ac:spMk id="21" creationId="{E14BA83E-C44D-421B-A0C5-7DD3E1BE403A}"/>
          </ac:spMkLst>
        </pc:spChg>
        <pc:spChg chg="add mod">
          <ac:chgData name="Ferran Chopo Garcia" userId="a0955868384eaf1b" providerId="OrgId" clId="{0F820222-2AF2-4117-A3EA-085680D1621A}" dt="2019-06-20T11:10:25.507" v="1159" actId="1076"/>
          <ac:spMkLst>
            <pc:docMk/>
            <pc:sldMk cId="128680277" sldId="409"/>
            <ac:spMk id="24" creationId="{E494FC44-F246-4549-9A7B-46F9079B4B0A}"/>
          </ac:spMkLst>
        </pc:spChg>
        <pc:spChg chg="add mod">
          <ac:chgData name="Ferran Chopo Garcia" userId="a0955868384eaf1b" providerId="OrgId" clId="{0F820222-2AF2-4117-A3EA-085680D1621A}" dt="2019-06-20T11:10:25.507" v="1159" actId="1076"/>
          <ac:spMkLst>
            <pc:docMk/>
            <pc:sldMk cId="128680277" sldId="409"/>
            <ac:spMk id="25" creationId="{5F25A57A-FA7A-4E12-B327-0AB57A0DECF4}"/>
          </ac:spMkLst>
        </pc:spChg>
        <pc:spChg chg="add del mod">
          <ac:chgData name="Ferran Chopo Garcia" userId="a0955868384eaf1b" providerId="OrgId" clId="{0F820222-2AF2-4117-A3EA-085680D1621A}" dt="2019-06-20T11:09:52.547" v="1154" actId="478"/>
          <ac:spMkLst>
            <pc:docMk/>
            <pc:sldMk cId="128680277" sldId="409"/>
            <ac:spMk id="26" creationId="{87D31A80-177C-49CF-A501-BE98F7CA9754}"/>
          </ac:spMkLst>
        </pc:spChg>
        <pc:spChg chg="add mod">
          <ac:chgData name="Ferran Chopo Garcia" userId="a0955868384eaf1b" providerId="OrgId" clId="{0F820222-2AF2-4117-A3EA-085680D1621A}" dt="2019-06-20T11:13:27.658" v="1206" actId="1076"/>
          <ac:spMkLst>
            <pc:docMk/>
            <pc:sldMk cId="128680277" sldId="409"/>
            <ac:spMk id="28" creationId="{188BFB37-9F7C-473A-8CA7-C58DABB4DE57}"/>
          </ac:spMkLst>
        </pc:spChg>
        <pc:spChg chg="add mod">
          <ac:chgData name="Ferran Chopo Garcia" userId="a0955868384eaf1b" providerId="OrgId" clId="{0F820222-2AF2-4117-A3EA-085680D1621A}" dt="2019-06-20T11:13:11.433" v="1201" actId="1076"/>
          <ac:spMkLst>
            <pc:docMk/>
            <pc:sldMk cId="128680277" sldId="409"/>
            <ac:spMk id="29" creationId="{79D1540A-6C15-43D3-90CF-115E8493A769}"/>
          </ac:spMkLst>
        </pc:spChg>
        <pc:spChg chg="add mod">
          <ac:chgData name="Ferran Chopo Garcia" userId="a0955868384eaf1b" providerId="OrgId" clId="{0F820222-2AF2-4117-A3EA-085680D1621A}" dt="2019-06-20T11:13:24.787" v="1205" actId="688"/>
          <ac:spMkLst>
            <pc:docMk/>
            <pc:sldMk cId="128680277" sldId="409"/>
            <ac:spMk id="30" creationId="{6BDED466-FEED-4C9E-B49C-B37FD6D90564}"/>
          </ac:spMkLst>
        </pc:spChg>
        <pc:picChg chg="add mod">
          <ac:chgData name="Ferran Chopo Garcia" userId="a0955868384eaf1b" providerId="OrgId" clId="{0F820222-2AF2-4117-A3EA-085680D1621A}" dt="2019-06-20T11:10:25.507" v="1159" actId="1076"/>
          <ac:picMkLst>
            <pc:docMk/>
            <pc:sldMk cId="128680277" sldId="409"/>
            <ac:picMk id="2" creationId="{9D66C9C1-A0E3-4F46-808B-25C0412F3B2E}"/>
          </ac:picMkLst>
        </pc:picChg>
        <pc:picChg chg="del">
          <ac:chgData name="Ferran Chopo Garcia" userId="a0955868384eaf1b" providerId="OrgId" clId="{0F820222-2AF2-4117-A3EA-085680D1621A}" dt="2019-06-20T10:51:25.181" v="955" actId="478"/>
          <ac:picMkLst>
            <pc:docMk/>
            <pc:sldMk cId="128680277" sldId="409"/>
            <ac:picMk id="4098" creationId="{6D71EF28-52A9-47E9-9292-962A62808F88}"/>
          </ac:picMkLst>
        </pc:picChg>
        <pc:picChg chg="add mod">
          <ac:chgData name="Ferran Chopo Garcia" userId="a0955868384eaf1b" providerId="OrgId" clId="{0F820222-2AF2-4117-A3EA-085680D1621A}" dt="2019-06-20T11:12:27.899" v="1191" actId="1076"/>
          <ac:picMkLst>
            <pc:docMk/>
            <pc:sldMk cId="128680277" sldId="409"/>
            <ac:picMk id="8194" creationId="{5BB3E785-FBBB-41B4-B335-F424CF7217A3}"/>
          </ac:picMkLst>
        </pc:picChg>
        <pc:picChg chg="add del">
          <ac:chgData name="Ferran Chopo Garcia" userId="a0955868384eaf1b" providerId="OrgId" clId="{0F820222-2AF2-4117-A3EA-085680D1621A}" dt="2019-06-20T10:56:13.957" v="982"/>
          <ac:picMkLst>
            <pc:docMk/>
            <pc:sldMk cId="128680277" sldId="409"/>
            <ac:picMk id="8196" creationId="{56F3C78C-455D-4B44-AB92-AEAA7AE276BA}"/>
          </ac:picMkLst>
        </pc:picChg>
        <pc:picChg chg="add mod">
          <ac:chgData name="Ferran Chopo Garcia" userId="a0955868384eaf1b" providerId="OrgId" clId="{0F820222-2AF2-4117-A3EA-085680D1621A}" dt="2019-06-20T11:10:25.507" v="1159" actId="1076"/>
          <ac:picMkLst>
            <pc:docMk/>
            <pc:sldMk cId="128680277" sldId="409"/>
            <ac:picMk id="8198" creationId="{94AFFC6C-5032-4ABF-BA06-B0D25C28A20B}"/>
          </ac:picMkLst>
        </pc:picChg>
        <pc:picChg chg="add del mod">
          <ac:chgData name="Ferran Chopo Garcia" userId="a0955868384eaf1b" providerId="OrgId" clId="{0F820222-2AF2-4117-A3EA-085680D1621A}" dt="2019-06-20T10:57:13.693" v="998" actId="478"/>
          <ac:picMkLst>
            <pc:docMk/>
            <pc:sldMk cId="128680277" sldId="409"/>
            <ac:picMk id="8200" creationId="{2659C3D0-D929-4E20-8B0E-12032E77D97D}"/>
          </ac:picMkLst>
        </pc:picChg>
        <pc:picChg chg="add del mod">
          <ac:chgData name="Ferran Chopo Garcia" userId="a0955868384eaf1b" providerId="OrgId" clId="{0F820222-2AF2-4117-A3EA-085680D1621A}" dt="2019-06-20T10:57:35.988" v="1001" actId="478"/>
          <ac:picMkLst>
            <pc:docMk/>
            <pc:sldMk cId="128680277" sldId="409"/>
            <ac:picMk id="8202" creationId="{400FFCAA-D8CD-497D-BD20-E8B745AED898}"/>
          </ac:picMkLst>
        </pc:picChg>
        <pc:picChg chg="add mod">
          <ac:chgData name="Ferran Chopo Garcia" userId="a0955868384eaf1b" providerId="OrgId" clId="{0F820222-2AF2-4117-A3EA-085680D1621A}" dt="2019-06-20T11:10:25.507" v="1159" actId="1076"/>
          <ac:picMkLst>
            <pc:docMk/>
            <pc:sldMk cId="128680277" sldId="409"/>
            <ac:picMk id="8204" creationId="{160ECA52-03F7-4E4D-A37F-B2018CD74F19}"/>
          </ac:picMkLst>
        </pc:picChg>
        <pc:picChg chg="add mod">
          <ac:chgData name="Ferran Chopo Garcia" userId="a0955868384eaf1b" providerId="OrgId" clId="{0F820222-2AF2-4117-A3EA-085680D1621A}" dt="2019-06-20T11:10:25.507" v="1159" actId="1076"/>
          <ac:picMkLst>
            <pc:docMk/>
            <pc:sldMk cId="128680277" sldId="409"/>
            <ac:picMk id="8206" creationId="{43EB29AB-87CA-4DC0-804B-DBEE02144201}"/>
          </ac:picMkLst>
        </pc:picChg>
        <pc:picChg chg="add del mod">
          <ac:chgData name="Ferran Chopo Garcia" userId="a0955868384eaf1b" providerId="OrgId" clId="{0F820222-2AF2-4117-A3EA-085680D1621A}" dt="2019-06-20T11:01:31.748" v="1028" actId="478"/>
          <ac:picMkLst>
            <pc:docMk/>
            <pc:sldMk cId="128680277" sldId="409"/>
            <ac:picMk id="8208" creationId="{7C47D51D-42FE-4C97-AA98-9C3BC34559E2}"/>
          </ac:picMkLst>
        </pc:picChg>
        <pc:picChg chg="add del mod">
          <ac:chgData name="Ferran Chopo Garcia" userId="a0955868384eaf1b" providerId="OrgId" clId="{0F820222-2AF2-4117-A3EA-085680D1621A}" dt="2019-06-20T11:12:37.355" v="1194" actId="478"/>
          <ac:picMkLst>
            <pc:docMk/>
            <pc:sldMk cId="128680277" sldId="409"/>
            <ac:picMk id="8210" creationId="{5F7351BD-EBE2-4694-ACD2-234850E1C444}"/>
          </ac:picMkLst>
        </pc:picChg>
        <pc:picChg chg="add del">
          <ac:chgData name="Ferran Chopo Garcia" userId="a0955868384eaf1b" providerId="OrgId" clId="{0F820222-2AF2-4117-A3EA-085680D1621A}" dt="2019-06-20T11:01:34.660" v="1030" actId="478"/>
          <ac:picMkLst>
            <pc:docMk/>
            <pc:sldMk cId="128680277" sldId="409"/>
            <ac:picMk id="8212" creationId="{0DEB7516-FE79-4470-BE10-B2FFA091677C}"/>
          </ac:picMkLst>
        </pc:picChg>
        <pc:picChg chg="add mod">
          <ac:chgData name="Ferran Chopo Garcia" userId="a0955868384eaf1b" providerId="OrgId" clId="{0F820222-2AF2-4117-A3EA-085680D1621A}" dt="2019-06-20T11:12:27.899" v="1191" actId="1076"/>
          <ac:picMkLst>
            <pc:docMk/>
            <pc:sldMk cId="128680277" sldId="409"/>
            <ac:picMk id="8214" creationId="{DDC4C087-F31D-453E-9B77-890CDE91301E}"/>
          </ac:picMkLst>
        </pc:picChg>
        <pc:picChg chg="add mod">
          <ac:chgData name="Ferran Chopo Garcia" userId="a0955868384eaf1b" providerId="OrgId" clId="{0F820222-2AF2-4117-A3EA-085680D1621A}" dt="2019-06-20T11:12:55.718" v="1198" actId="1076"/>
          <ac:picMkLst>
            <pc:docMk/>
            <pc:sldMk cId="128680277" sldId="409"/>
            <ac:picMk id="8216" creationId="{7B75BB38-AAA4-400D-9B5E-0A4BC1CE0EB8}"/>
          </ac:picMkLst>
        </pc:picChg>
      </pc:sldChg>
      <pc:sldChg chg="modSp add">
        <pc:chgData name="Ferran Chopo Garcia" userId="a0955868384eaf1b" providerId="OrgId" clId="{0F820222-2AF2-4117-A3EA-085680D1621A}" dt="2019-06-20T11:16:13.785" v="1255" actId="20577"/>
        <pc:sldMkLst>
          <pc:docMk/>
          <pc:sldMk cId="2411650026" sldId="410"/>
        </pc:sldMkLst>
        <pc:spChg chg="mod">
          <ac:chgData name="Ferran Chopo Garcia" userId="a0955868384eaf1b" providerId="OrgId" clId="{0F820222-2AF2-4117-A3EA-085680D1621A}" dt="2019-06-20T11:16:13.785" v="1255" actId="20577"/>
          <ac:spMkLst>
            <pc:docMk/>
            <pc:sldMk cId="2411650026" sldId="410"/>
            <ac:spMk id="35" creationId="{FFF0598E-B3B7-44E5-AC85-8A1D44EFFBE3}"/>
          </ac:spMkLst>
        </pc:spChg>
      </pc:sldChg>
      <pc:sldChg chg="addSp delSp modSp add">
        <pc:chgData name="Ferran Chopo Garcia" userId="a0955868384eaf1b" providerId="OrgId" clId="{0F820222-2AF2-4117-A3EA-085680D1621A}" dt="2019-06-22T09:16:53.239" v="2135" actId="478"/>
        <pc:sldMkLst>
          <pc:docMk/>
          <pc:sldMk cId="3581074982" sldId="411"/>
        </pc:sldMkLst>
        <pc:spChg chg="mod">
          <ac:chgData name="Ferran Chopo Garcia" userId="a0955868384eaf1b" providerId="OrgId" clId="{0F820222-2AF2-4117-A3EA-085680D1621A}" dt="2019-06-20T11:17:42.226" v="1318" actId="20577"/>
          <ac:spMkLst>
            <pc:docMk/>
            <pc:sldMk cId="3581074982" sldId="411"/>
            <ac:spMk id="35" creationId="{FFF0598E-B3B7-44E5-AC85-8A1D44EFFBE3}"/>
          </ac:spMkLst>
        </pc:spChg>
        <pc:spChg chg="add del">
          <ac:chgData name="Ferran Chopo Garcia" userId="a0955868384eaf1b" providerId="OrgId" clId="{0F820222-2AF2-4117-A3EA-085680D1621A}" dt="2019-06-22T09:16:53.239" v="2135" actId="478"/>
          <ac:spMkLst>
            <pc:docMk/>
            <pc:sldMk cId="3581074982" sldId="411"/>
            <ac:spMk id="36" creationId="{52754098-9AA4-42AD-8F3D-91557BCF433A}"/>
          </ac:spMkLst>
        </pc:spChg>
      </pc:sldChg>
      <pc:sldChg chg="addSp delSp modSp add">
        <pc:chgData name="Ferran Chopo Garcia" userId="a0955868384eaf1b" providerId="OrgId" clId="{0F820222-2AF2-4117-A3EA-085680D1621A}" dt="2019-06-20T11:24:39.899" v="1515" actId="1076"/>
        <pc:sldMkLst>
          <pc:docMk/>
          <pc:sldMk cId="1231799561" sldId="412"/>
        </pc:sldMkLst>
        <pc:spChg chg="mod">
          <ac:chgData name="Ferran Chopo Garcia" userId="a0955868384eaf1b" providerId="OrgId" clId="{0F820222-2AF2-4117-A3EA-085680D1621A}" dt="2019-06-20T11:18:35.915" v="1337" actId="20577"/>
          <ac:spMkLst>
            <pc:docMk/>
            <pc:sldMk cId="1231799561" sldId="412"/>
            <ac:spMk id="4" creationId="{83C2FDA8-48DB-4A3B-8083-6A599EDBA290}"/>
          </ac:spMkLst>
        </pc:spChg>
        <pc:spChg chg="mod">
          <ac:chgData name="Ferran Chopo Garcia" userId="a0955868384eaf1b" providerId="OrgId" clId="{0F820222-2AF2-4117-A3EA-085680D1621A}" dt="2019-06-20T11:24:36.480" v="1514" actId="27636"/>
          <ac:spMkLst>
            <pc:docMk/>
            <pc:sldMk cId="1231799561" sldId="412"/>
            <ac:spMk id="5" creationId="{5E8D600A-2D60-4002-8791-88D57BC19C29}"/>
          </ac:spMkLst>
        </pc:spChg>
        <pc:picChg chg="add mod">
          <ac:chgData name="Ferran Chopo Garcia" userId="a0955868384eaf1b" providerId="OrgId" clId="{0F820222-2AF2-4117-A3EA-085680D1621A}" dt="2019-06-20T11:24:39.899" v="1515" actId="1076"/>
          <ac:picMkLst>
            <pc:docMk/>
            <pc:sldMk cId="1231799561" sldId="412"/>
            <ac:picMk id="2" creationId="{E00AA26D-3AA2-4EA4-BA93-4019E831118C}"/>
          </ac:picMkLst>
        </pc:picChg>
        <pc:picChg chg="del">
          <ac:chgData name="Ferran Chopo Garcia" userId="a0955868384eaf1b" providerId="OrgId" clId="{0F820222-2AF2-4117-A3EA-085680D1621A}" dt="2019-06-20T11:18:40.354" v="1338" actId="478"/>
          <ac:picMkLst>
            <pc:docMk/>
            <pc:sldMk cId="1231799561" sldId="412"/>
            <ac:picMk id="2050" creationId="{D2A3C4E2-3BDB-4252-91A5-AADE8C435BEE}"/>
          </ac:picMkLst>
        </pc:picChg>
      </pc:sldChg>
      <pc:sldChg chg="addSp delSp modSp add">
        <pc:chgData name="Ferran Chopo Garcia" userId="a0955868384eaf1b" providerId="OrgId" clId="{0F820222-2AF2-4117-A3EA-085680D1621A}" dt="2019-06-22T13:55:40.664" v="2233" actId="1036"/>
        <pc:sldMkLst>
          <pc:docMk/>
          <pc:sldMk cId="2610301935" sldId="413"/>
        </pc:sldMkLst>
        <pc:spChg chg="mod">
          <ac:chgData name="Ferran Chopo Garcia" userId="a0955868384eaf1b" providerId="OrgId" clId="{0F820222-2AF2-4117-A3EA-085680D1621A}" dt="2019-06-20T11:27:03.137" v="1834" actId="14100"/>
          <ac:spMkLst>
            <pc:docMk/>
            <pc:sldMk cId="2610301935" sldId="413"/>
            <ac:spMk id="5" creationId="{5E8D600A-2D60-4002-8791-88D57BC19C29}"/>
          </ac:spMkLst>
        </pc:spChg>
        <pc:picChg chg="del">
          <ac:chgData name="Ferran Chopo Garcia" userId="a0955868384eaf1b" providerId="OrgId" clId="{0F820222-2AF2-4117-A3EA-085680D1621A}" dt="2019-06-20T11:26:28.713" v="1735" actId="478"/>
          <ac:picMkLst>
            <pc:docMk/>
            <pc:sldMk cId="2610301935" sldId="413"/>
            <ac:picMk id="2" creationId="{E00AA26D-3AA2-4EA4-BA93-4019E831118C}"/>
          </ac:picMkLst>
        </pc:picChg>
        <pc:picChg chg="add mod">
          <ac:chgData name="Ferran Chopo Garcia" userId="a0955868384eaf1b" providerId="OrgId" clId="{0F820222-2AF2-4117-A3EA-085680D1621A}" dt="2019-06-20T11:29:16.533" v="1837" actId="1076"/>
          <ac:picMkLst>
            <pc:docMk/>
            <pc:sldMk cId="2610301935" sldId="413"/>
            <ac:picMk id="3" creationId="{5E53AB92-3859-493A-80A5-C975596E99A2}"/>
          </ac:picMkLst>
        </pc:picChg>
        <pc:picChg chg="add mod">
          <ac:chgData name="Ferran Chopo Garcia" userId="a0955868384eaf1b" providerId="OrgId" clId="{0F820222-2AF2-4117-A3EA-085680D1621A}" dt="2019-06-22T13:55:40.664" v="2233" actId="1036"/>
          <ac:picMkLst>
            <pc:docMk/>
            <pc:sldMk cId="2610301935" sldId="413"/>
            <ac:picMk id="6" creationId="{5BBBB372-6F09-43F4-90C3-6E78D119D214}"/>
          </ac:picMkLst>
        </pc:picChg>
      </pc:sldChg>
      <pc:sldChg chg="addSp delSp modSp add">
        <pc:chgData name="Ferran Chopo Garcia" userId="a0955868384eaf1b" providerId="OrgId" clId="{0F820222-2AF2-4117-A3EA-085680D1621A}" dt="2019-06-20T11:45:29.449" v="2001" actId="20577"/>
        <pc:sldMkLst>
          <pc:docMk/>
          <pc:sldMk cId="2053396933" sldId="414"/>
        </pc:sldMkLst>
        <pc:spChg chg="mod">
          <ac:chgData name="Ferran Chopo Garcia" userId="a0955868384eaf1b" providerId="OrgId" clId="{0F820222-2AF2-4117-A3EA-085680D1621A}" dt="2019-06-20T11:45:19.351" v="2000" actId="20577"/>
          <ac:spMkLst>
            <pc:docMk/>
            <pc:sldMk cId="2053396933" sldId="414"/>
            <ac:spMk id="4" creationId="{83C2FDA8-48DB-4A3B-8083-6A599EDBA290}"/>
          </ac:spMkLst>
        </pc:spChg>
        <pc:spChg chg="del mod">
          <ac:chgData name="Ferran Chopo Garcia" userId="a0955868384eaf1b" providerId="OrgId" clId="{0F820222-2AF2-4117-A3EA-085680D1621A}" dt="2019-06-20T11:31:11.716" v="1886" actId="478"/>
          <ac:spMkLst>
            <pc:docMk/>
            <pc:sldMk cId="2053396933" sldId="414"/>
            <ac:spMk id="5" creationId="{5E8D600A-2D60-4002-8791-88D57BC19C29}"/>
          </ac:spMkLst>
        </pc:spChg>
        <pc:spChg chg="add mod">
          <ac:chgData name="Ferran Chopo Garcia" userId="a0955868384eaf1b" providerId="OrgId" clId="{0F820222-2AF2-4117-A3EA-085680D1621A}" dt="2019-06-20T11:45:29.449" v="2001" actId="20577"/>
          <ac:spMkLst>
            <pc:docMk/>
            <pc:sldMk cId="2053396933" sldId="414"/>
            <ac:spMk id="7" creationId="{020717DB-C743-41F2-8EE6-7B84102E9495}"/>
          </ac:spMkLst>
        </pc:spChg>
        <pc:picChg chg="del">
          <ac:chgData name="Ferran Chopo Garcia" userId="a0955868384eaf1b" providerId="OrgId" clId="{0F820222-2AF2-4117-A3EA-085680D1621A}" dt="2019-06-20T11:31:19.696" v="1888" actId="478"/>
          <ac:picMkLst>
            <pc:docMk/>
            <pc:sldMk cId="2053396933" sldId="414"/>
            <ac:picMk id="3" creationId="{5E53AB92-3859-493A-80A5-C975596E99A2}"/>
          </ac:picMkLst>
        </pc:picChg>
        <pc:picChg chg="del">
          <ac:chgData name="Ferran Chopo Garcia" userId="a0955868384eaf1b" providerId="OrgId" clId="{0F820222-2AF2-4117-A3EA-085680D1621A}" dt="2019-06-20T11:31:18.304" v="1887" actId="478"/>
          <ac:picMkLst>
            <pc:docMk/>
            <pc:sldMk cId="2053396933" sldId="414"/>
            <ac:picMk id="6" creationId="{5BBBB372-6F09-43F4-90C3-6E78D119D214}"/>
          </ac:picMkLst>
        </pc:picChg>
      </pc:sldChg>
      <pc:sldChg chg="add del">
        <pc:chgData name="Ferran Chopo Garcia" userId="a0955868384eaf1b" providerId="OrgId" clId="{0F820222-2AF2-4117-A3EA-085680D1621A}" dt="2019-06-22T09:15:01.558" v="2120" actId="2696"/>
        <pc:sldMkLst>
          <pc:docMk/>
          <pc:sldMk cId="2979970515" sldId="415"/>
        </pc:sldMkLst>
      </pc:sldChg>
      <pc:sldChg chg="addSp delSp modSp add">
        <pc:chgData name="Ferran Chopo Garcia" userId="a0955868384eaf1b" providerId="OrgId" clId="{0F820222-2AF2-4117-A3EA-085680D1621A}" dt="2019-06-22T12:17:00.353" v="2227" actId="478"/>
        <pc:sldMkLst>
          <pc:docMk/>
          <pc:sldMk cId="4105729213" sldId="415"/>
        </pc:sldMkLst>
        <pc:spChg chg="del">
          <ac:chgData name="Ferran Chopo Garcia" userId="a0955868384eaf1b" providerId="OrgId" clId="{0F820222-2AF2-4117-A3EA-085680D1621A}" dt="2019-06-22T09:16:32.251" v="2133" actId="478"/>
          <ac:spMkLst>
            <pc:docMk/>
            <pc:sldMk cId="4105729213" sldId="415"/>
            <ac:spMk id="2" creationId="{9A702F0A-7977-43A3-AF18-E210C8BD2C09}"/>
          </ac:spMkLst>
        </pc:spChg>
        <pc:spChg chg="add del">
          <ac:chgData name="Ferran Chopo Garcia" userId="a0955868384eaf1b" providerId="OrgId" clId="{0F820222-2AF2-4117-A3EA-085680D1621A}" dt="2019-06-22T12:17:00.353" v="2227" actId="478"/>
          <ac:spMkLst>
            <pc:docMk/>
            <pc:sldMk cId="4105729213" sldId="415"/>
            <ac:spMk id="2" creationId="{B33778EA-BC9D-4F60-AD45-3B37128A1832}"/>
          </ac:spMkLst>
        </pc:spChg>
        <pc:spChg chg="mod">
          <ac:chgData name="Ferran Chopo Garcia" userId="a0955868384eaf1b" providerId="OrgId" clId="{0F820222-2AF2-4117-A3EA-085680D1621A}" dt="2019-06-22T09:16:25.054" v="2129" actId="20577"/>
          <ac:spMkLst>
            <pc:docMk/>
            <pc:sldMk cId="4105729213" sldId="415"/>
            <ac:spMk id="4" creationId="{83C2FDA8-48DB-4A3B-8083-6A599EDBA290}"/>
          </ac:spMkLst>
        </pc:spChg>
        <pc:spChg chg="del">
          <ac:chgData name="Ferran Chopo Garcia" userId="a0955868384eaf1b" providerId="OrgId" clId="{0F820222-2AF2-4117-A3EA-085680D1621A}" dt="2019-06-22T09:16:29.896" v="2131" actId="478"/>
          <ac:spMkLst>
            <pc:docMk/>
            <pc:sldMk cId="4105729213" sldId="415"/>
            <ac:spMk id="9" creationId="{AE9C6FEA-F190-403B-8CBB-CE6DCC2DC5C2}"/>
          </ac:spMkLst>
        </pc:spChg>
        <pc:picChg chg="add del">
          <ac:chgData name="Ferran Chopo Garcia" userId="a0955868384eaf1b" providerId="OrgId" clId="{0F820222-2AF2-4117-A3EA-085680D1621A}" dt="2019-06-22T09:19:29.999" v="2139" actId="478"/>
          <ac:picMkLst>
            <pc:docMk/>
            <pc:sldMk cId="4105729213" sldId="415"/>
            <ac:picMk id="5" creationId="{73D18B62-28DB-4BA3-AE08-08DCCF157FA4}"/>
          </ac:picMkLst>
        </pc:picChg>
        <pc:picChg chg="add mod">
          <ac:chgData name="Ferran Chopo Garcia" userId="a0955868384eaf1b" providerId="OrgId" clId="{0F820222-2AF2-4117-A3EA-085680D1621A}" dt="2019-06-22T09:19:43.284" v="2143" actId="1076"/>
          <ac:picMkLst>
            <pc:docMk/>
            <pc:sldMk cId="4105729213" sldId="415"/>
            <ac:picMk id="6" creationId="{AB2E8031-8F45-4E15-9ACC-9466CB9ED1E3}"/>
          </ac:picMkLst>
        </pc:picChg>
        <pc:picChg chg="del">
          <ac:chgData name="Ferran Chopo Garcia" userId="a0955868384eaf1b" providerId="OrgId" clId="{0F820222-2AF2-4117-A3EA-085680D1621A}" dt="2019-06-22T09:16:28.453" v="2130" actId="478"/>
          <ac:picMkLst>
            <pc:docMk/>
            <pc:sldMk cId="4105729213" sldId="415"/>
            <ac:picMk id="1026" creationId="{D7A16834-846A-4198-8E87-4F0E72D45FD5}"/>
          </ac:picMkLst>
        </pc:picChg>
        <pc:picChg chg="del">
          <ac:chgData name="Ferran Chopo Garcia" userId="a0955868384eaf1b" providerId="OrgId" clId="{0F820222-2AF2-4117-A3EA-085680D1621A}" dt="2019-06-22T09:16:30.628" v="2132" actId="478"/>
          <ac:picMkLst>
            <pc:docMk/>
            <pc:sldMk cId="4105729213" sldId="415"/>
            <ac:picMk id="1028" creationId="{3BA8A03A-7DF1-46A1-9390-035D690C7CED}"/>
          </ac:picMkLst>
        </pc:picChg>
      </pc:sldChg>
      <pc:sldChg chg="add del">
        <pc:chgData name="Ferran Chopo Garcia" userId="a0955868384eaf1b" providerId="OrgId" clId="{0F820222-2AF2-4117-A3EA-085680D1621A}" dt="2019-06-22T12:17:21.471" v="2231" actId="2696"/>
        <pc:sldMkLst>
          <pc:docMk/>
          <pc:sldMk cId="1072975856" sldId="416"/>
        </pc:sldMkLst>
      </pc:sldChg>
      <pc:sldChg chg="modSp add del">
        <pc:chgData name="Ferran Chopo Garcia" userId="a0955868384eaf1b" providerId="OrgId" clId="{0F820222-2AF2-4117-A3EA-085680D1621A}" dt="2019-06-22T09:21:39.588" v="2145" actId="2696"/>
        <pc:sldMkLst>
          <pc:docMk/>
          <pc:sldMk cId="1568912947" sldId="416"/>
        </pc:sldMkLst>
        <pc:spChg chg="mod">
          <ac:chgData name="Ferran Chopo Garcia" userId="a0955868384eaf1b" providerId="OrgId" clId="{0F820222-2AF2-4117-A3EA-085680D1621A}" dt="2019-06-22T09:18:32.597" v="2137" actId="6549"/>
          <ac:spMkLst>
            <pc:docMk/>
            <pc:sldMk cId="1568912947" sldId="416"/>
            <ac:spMk id="4" creationId="{83C2FDA8-48DB-4A3B-8083-6A599EDBA290}"/>
          </ac:spMkLst>
        </pc:spChg>
      </pc:sldChg>
      <pc:sldChg chg="add del">
        <pc:chgData name="Ferran Chopo Garcia" userId="a0955868384eaf1b" providerId="OrgId" clId="{0F820222-2AF2-4117-A3EA-085680D1621A}" dt="2019-06-22T12:17:11.106" v="2229" actId="2696"/>
        <pc:sldMkLst>
          <pc:docMk/>
          <pc:sldMk cId="2208515639" sldId="4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22/06/2019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‹Nº›</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2113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33" Type="http://schemas.openxmlformats.org/officeDocument/2006/relationships/image" Target="../media/image35.png"/><Relationship Id="rId2" Type="http://schemas.openxmlformats.org/officeDocument/2006/relationships/image" Target="../media/image6.jpg"/><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gif"/><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4.png"/><Relationship Id="rId8"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O365Sat@outlook.com" TargetMode="Externa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2" name="Marcador de texto 14">
            <a:extLst>
              <a:ext uri="{FF2B5EF4-FFF2-40B4-BE49-F238E27FC236}">
                <a16:creationId xmlns:a16="http://schemas.microsoft.com/office/drawing/2014/main" id="{A114B155-116D-4FD5-95E9-FEB0A9593AA2}"/>
              </a:ext>
            </a:extLst>
          </p:cNvPr>
          <p:cNvSpPr>
            <a:spLocks noGrp="1"/>
          </p:cNvSpPr>
          <p:nvPr>
            <p:ph type="body" sz="quarter" idx="10" hasCustomPrompt="1"/>
          </p:nvPr>
        </p:nvSpPr>
        <p:spPr>
          <a:xfrm>
            <a:off x="1216013" y="813343"/>
            <a:ext cx="9759969" cy="1216743"/>
          </a:xfrm>
          <a:solidFill>
            <a:schemeClr val="tx1">
              <a:alpha val="25000"/>
            </a:schemeClr>
          </a:solidFill>
        </p:spPr>
        <p:txBody>
          <a:bodyPr lIns="180000" tIns="72000" rIns="180000" bIns="72000" anchor="ctr" anchorCtr="0">
            <a:noAutofit/>
          </a:bodyPr>
          <a:lstStyle>
            <a:lvl1pPr marL="0" indent="0" algn="ctr">
              <a:buNone/>
              <a:defRPr lang="en-US" sz="3600" kern="1200" noProof="0" dirty="0">
                <a:solidFill>
                  <a:srgbClr val="FFFFFF"/>
                </a:solidFill>
                <a:latin typeface="+mj-lt"/>
                <a:ea typeface="+mj-ea"/>
                <a:cs typeface="+mj-cs"/>
              </a:defRPr>
            </a:lvl1pPr>
          </a:lstStyle>
          <a:p>
            <a:pPr lvl="0"/>
            <a:r>
              <a:rPr lang="en-US" noProof="0" dirty="0"/>
              <a:t>Session Name</a:t>
            </a:r>
          </a:p>
        </p:txBody>
      </p:sp>
      <p:sp>
        <p:nvSpPr>
          <p:cNvPr id="13" name="Marcador de texto 14">
            <a:extLst>
              <a:ext uri="{FF2B5EF4-FFF2-40B4-BE49-F238E27FC236}">
                <a16:creationId xmlns:a16="http://schemas.microsoft.com/office/drawing/2014/main" id="{D710E86D-024B-4EEC-8BE5-A6D613B04D8D}"/>
              </a:ext>
            </a:extLst>
          </p:cNvPr>
          <p:cNvSpPr>
            <a:spLocks noGrp="1"/>
          </p:cNvSpPr>
          <p:nvPr>
            <p:ph type="body" sz="quarter" idx="11" hasCustomPrompt="1"/>
          </p:nvPr>
        </p:nvSpPr>
        <p:spPr>
          <a:xfrm>
            <a:off x="2855166" y="4734738"/>
            <a:ext cx="6484777" cy="534971"/>
          </a:xfrm>
          <a:solidFill>
            <a:schemeClr val="tx1">
              <a:alpha val="25000"/>
            </a:schemeClr>
          </a:solidFill>
          <a:ln>
            <a:noFill/>
          </a:ln>
        </p:spPr>
        <p:txBody>
          <a:bodyPr wrap="square" lIns="180000" tIns="72000" rIns="180000" bIns="72000" anchor="ctr" anchorCtr="0"/>
          <a:lstStyle>
            <a:lvl1pPr marL="0" indent="0" algn="ctr">
              <a:buNone/>
              <a:defRPr sz="2000" b="1" baseline="0">
                <a:solidFill>
                  <a:srgbClr val="FFFFFF"/>
                </a:solidFill>
                <a:latin typeface="+mj-lt"/>
              </a:defRPr>
            </a:lvl1pPr>
          </a:lstStyle>
          <a:p>
            <a:pPr lvl="0"/>
            <a:r>
              <a:rPr lang="es-ES" dirty="0"/>
              <a:t>Speaker </a:t>
            </a:r>
            <a:r>
              <a:rPr lang="es-ES" dirty="0" err="1"/>
              <a:t>Name</a:t>
            </a:r>
            <a:endParaRPr lang="es-ES" dirty="0"/>
          </a:p>
        </p:txBody>
      </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30625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4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99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One column. Green)">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56B7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Two columns.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87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4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One column. Orang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DF7D3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Two columns.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34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487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One column.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B5C6CD"/>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56B70"/>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478373"/>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Two columns.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649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88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upo 22">
            <a:extLst>
              <a:ext uri="{FF2B5EF4-FFF2-40B4-BE49-F238E27FC236}">
                <a16:creationId xmlns:a16="http://schemas.microsoft.com/office/drawing/2014/main" id="{2712564A-ACDC-4089-BCB2-36C36EC2A1A1}"/>
              </a:ext>
            </a:extLst>
          </p:cNvPr>
          <p:cNvGrpSpPr/>
          <p:nvPr userDrawn="1"/>
        </p:nvGrpSpPr>
        <p:grpSpPr>
          <a:xfrm>
            <a:off x="79022" y="6274420"/>
            <a:ext cx="1676400" cy="495108"/>
            <a:chOff x="10115551" y="5745959"/>
            <a:chExt cx="1676400" cy="495108"/>
          </a:xfrm>
        </p:grpSpPr>
        <p:sp>
          <p:nvSpPr>
            <p:cNvPr id="24" name="CuadroTexto 23">
              <a:extLst>
                <a:ext uri="{FF2B5EF4-FFF2-40B4-BE49-F238E27FC236}">
                  <a16:creationId xmlns:a16="http://schemas.microsoft.com/office/drawing/2014/main" id="{997B2A5D-9B73-4317-8D3F-ABD7E1A7D78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5" name="Imagen 24">
              <a:extLst>
                <a:ext uri="{FF2B5EF4-FFF2-40B4-BE49-F238E27FC236}">
                  <a16:creationId xmlns:a16="http://schemas.microsoft.com/office/drawing/2014/main" id="{8EA7BD4C-C2AC-4271-8541-70676D5A45F2}"/>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upo 19">
            <a:extLst>
              <a:ext uri="{FF2B5EF4-FFF2-40B4-BE49-F238E27FC236}">
                <a16:creationId xmlns:a16="http://schemas.microsoft.com/office/drawing/2014/main" id="{51118200-4E65-475D-93E1-6D8963B5D968}"/>
              </a:ext>
            </a:extLst>
          </p:cNvPr>
          <p:cNvGrpSpPr/>
          <p:nvPr userDrawn="1"/>
        </p:nvGrpSpPr>
        <p:grpSpPr>
          <a:xfrm>
            <a:off x="10436578" y="6274420"/>
            <a:ext cx="1676400" cy="495108"/>
            <a:chOff x="10115551" y="5745959"/>
            <a:chExt cx="1676400" cy="495108"/>
          </a:xfrm>
        </p:grpSpPr>
        <p:sp>
          <p:nvSpPr>
            <p:cNvPr id="21" name="CuadroTexto 20">
              <a:extLst>
                <a:ext uri="{FF2B5EF4-FFF2-40B4-BE49-F238E27FC236}">
                  <a16:creationId xmlns:a16="http://schemas.microsoft.com/office/drawing/2014/main" id="{B6F8CD4A-28EB-43D2-85FB-DBA4D97CB9D0}"/>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2" name="Imagen 21">
              <a:extLst>
                <a:ext uri="{FF2B5EF4-FFF2-40B4-BE49-F238E27FC236}">
                  <a16:creationId xmlns:a16="http://schemas.microsoft.com/office/drawing/2014/main" id="{ADEBFA13-4990-4E3B-88DD-B9EAD3A2C66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488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56B70"/>
          </a:solidFill>
        </p:spPr>
        <p:txBody>
          <a:bodyPr anchor="ctr"/>
          <a:lstStyle>
            <a:lvl1pPr marL="0" indent="0" algn="ctr">
              <a:buNone/>
              <a:defRPr>
                <a:solidFill>
                  <a:srgbClr val="FFFFFF"/>
                </a:solidFill>
                <a:latin typeface="+mj-lt"/>
              </a:defRPr>
            </a:lvl1pPr>
          </a:lstStyle>
          <a:p>
            <a:endParaRPr lang="en-US" dirty="0"/>
          </a:p>
        </p:txBody>
      </p:sp>
      <p:grpSp>
        <p:nvGrpSpPr>
          <p:cNvPr id="60" name="Grupo 59">
            <a:extLst>
              <a:ext uri="{FF2B5EF4-FFF2-40B4-BE49-F238E27FC236}">
                <a16:creationId xmlns:a16="http://schemas.microsoft.com/office/drawing/2014/main" id="{6000A0AA-93BB-40F0-A80F-17FC3807982E}"/>
              </a:ext>
            </a:extLst>
          </p:cNvPr>
          <p:cNvGrpSpPr/>
          <p:nvPr userDrawn="1"/>
        </p:nvGrpSpPr>
        <p:grpSpPr>
          <a:xfrm>
            <a:off x="10436578" y="6274420"/>
            <a:ext cx="1676400" cy="495108"/>
            <a:chOff x="10115551" y="5745959"/>
            <a:chExt cx="1676400" cy="495108"/>
          </a:xfrm>
        </p:grpSpPr>
        <p:sp>
          <p:nvSpPr>
            <p:cNvPr id="61" name="CuadroTexto 60">
              <a:extLst>
                <a:ext uri="{FF2B5EF4-FFF2-40B4-BE49-F238E27FC236}">
                  <a16:creationId xmlns:a16="http://schemas.microsoft.com/office/drawing/2014/main" id="{EACC4883-9BAF-440B-8F0D-18E15FD79D8F}"/>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2" name="Imagen 61">
              <a:extLst>
                <a:ext uri="{FF2B5EF4-FFF2-40B4-BE49-F238E27FC236}">
                  <a16:creationId xmlns:a16="http://schemas.microsoft.com/office/drawing/2014/main" id="{0E47EBE8-F302-4BF8-A710-3B33F8E57E7B}"/>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45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B5C6CD"/>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Developer</a:t>
            </a:r>
            <a:r>
              <a:rPr lang="es-ES" dirty="0"/>
              <a:t> </a:t>
            </a:r>
            <a:r>
              <a:rPr lang="es-ES" dirty="0" err="1"/>
              <a:t>Slide</a:t>
            </a:r>
            <a:endParaRPr lang="es-ES" dirty="0"/>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9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B5C6CD"/>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0" name="Grupo 69">
            <a:extLst>
              <a:ext uri="{FF2B5EF4-FFF2-40B4-BE49-F238E27FC236}">
                <a16:creationId xmlns:a16="http://schemas.microsoft.com/office/drawing/2014/main" id="{5CC6F023-6614-4734-ADAE-E4EBF21E28BA}"/>
              </a:ext>
            </a:extLst>
          </p:cNvPr>
          <p:cNvGrpSpPr/>
          <p:nvPr userDrawn="1"/>
        </p:nvGrpSpPr>
        <p:grpSpPr>
          <a:xfrm>
            <a:off x="79022" y="6274420"/>
            <a:ext cx="1676400" cy="495108"/>
            <a:chOff x="10115551" y="5745959"/>
            <a:chExt cx="1676400" cy="495108"/>
          </a:xfrm>
        </p:grpSpPr>
        <p:sp>
          <p:nvSpPr>
            <p:cNvPr id="71" name="CuadroTexto 70">
              <a:extLst>
                <a:ext uri="{FF2B5EF4-FFF2-40B4-BE49-F238E27FC236}">
                  <a16:creationId xmlns:a16="http://schemas.microsoft.com/office/drawing/2014/main" id="{278BCAB4-BD20-42FF-B5EA-6C44882AE5D8}"/>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2" name="Imagen 71">
              <a:extLst>
                <a:ext uri="{FF2B5EF4-FFF2-40B4-BE49-F238E27FC236}">
                  <a16:creationId xmlns:a16="http://schemas.microsoft.com/office/drawing/2014/main" id="{B76BA1EC-7465-4B7C-9176-FCD95AE60173}"/>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50815" y="973260"/>
            <a:ext cx="397202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23130" y="960815"/>
            <a:ext cx="3972022" cy="526350"/>
          </a:xfrm>
          <a:solidFill>
            <a:schemeClr val="bg1">
              <a:lumMod val="95000"/>
              <a:alpha val="90000"/>
            </a:schemeClr>
          </a:solidFill>
        </p:spPr>
        <p:txBody>
          <a:bodyPr lIns="180000" tIns="180000" rIns="180000" bIns="180000" anchor="ctr" anchorCtr="0">
            <a:noAutofit/>
          </a:bodyPr>
          <a:lstStyle>
            <a:lvl1pPr marL="0" indent="0">
              <a:buNone/>
              <a:defRPr sz="28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70" name="Text Placeholder 4">
            <a:extLst>
              <a:ext uri="{FF2B5EF4-FFF2-40B4-BE49-F238E27FC236}">
                <a16:creationId xmlns:a16="http://schemas.microsoft.com/office/drawing/2014/main" id="{3877B289-0A55-4A3E-A092-7F6A28C5FFD7}"/>
              </a:ext>
            </a:extLst>
          </p:cNvPr>
          <p:cNvSpPr>
            <a:spLocks noGrp="1"/>
          </p:cNvSpPr>
          <p:nvPr>
            <p:ph type="body" sz="quarter" idx="29" hasCustomPrompt="1"/>
          </p:nvPr>
        </p:nvSpPr>
        <p:spPr>
          <a:xfrm>
            <a:off x="1290775" y="3961130"/>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B5C6CD"/>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5" name="Grupo 44">
            <a:extLst>
              <a:ext uri="{FF2B5EF4-FFF2-40B4-BE49-F238E27FC236}">
                <a16:creationId xmlns:a16="http://schemas.microsoft.com/office/drawing/2014/main" id="{2056FF5B-231D-4DDF-B32B-5F054B31D790}"/>
              </a:ext>
            </a:extLst>
          </p:cNvPr>
          <p:cNvGrpSpPr/>
          <p:nvPr userDrawn="1"/>
        </p:nvGrpSpPr>
        <p:grpSpPr>
          <a:xfrm>
            <a:off x="79022" y="6274420"/>
            <a:ext cx="1676400" cy="495108"/>
            <a:chOff x="10115551" y="5745959"/>
            <a:chExt cx="1676400" cy="495108"/>
          </a:xfrm>
        </p:grpSpPr>
        <p:sp>
          <p:nvSpPr>
            <p:cNvPr id="70" name="CuadroTexto 69">
              <a:extLst>
                <a:ext uri="{FF2B5EF4-FFF2-40B4-BE49-F238E27FC236}">
                  <a16:creationId xmlns:a16="http://schemas.microsoft.com/office/drawing/2014/main" id="{0A1F5D77-AE62-47EE-B2B2-76B5008FADE9}"/>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1" name="Imagen 70">
              <a:extLst>
                <a:ext uri="{FF2B5EF4-FFF2-40B4-BE49-F238E27FC236}">
                  <a16:creationId xmlns:a16="http://schemas.microsoft.com/office/drawing/2014/main" id="{F97714D9-37E5-4A77-AE70-3925C883D11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ar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423020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81" name="Group 4">
            <a:extLst>
              <a:ext uri="{FF2B5EF4-FFF2-40B4-BE49-F238E27FC236}">
                <a16:creationId xmlns:a16="http://schemas.microsoft.com/office/drawing/2014/main" id="{BC227C12-0D7B-4BAA-965D-4CA9DB1D9761}"/>
              </a:ext>
            </a:extLst>
          </p:cNvPr>
          <p:cNvGrpSpPr/>
          <p:nvPr userDrawn="1"/>
        </p:nvGrpSpPr>
        <p:grpSpPr>
          <a:xfrm>
            <a:off x="7965797" y="-561381"/>
            <a:ext cx="4981868" cy="3747927"/>
            <a:chOff x="2432790" y="730250"/>
            <a:chExt cx="7132330" cy="5365749"/>
          </a:xfrm>
          <a:solidFill>
            <a:srgbClr val="B5C6CD"/>
          </a:solidFill>
        </p:grpSpPr>
        <p:sp>
          <p:nvSpPr>
            <p:cNvPr id="82" name="Freeform 5">
              <a:extLst>
                <a:ext uri="{FF2B5EF4-FFF2-40B4-BE49-F238E27FC236}">
                  <a16:creationId xmlns:a16="http://schemas.microsoft.com/office/drawing/2014/main" id="{0556950C-2B27-4F49-8D55-EFD295E4A493}"/>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5C773D5B-3A85-4D3D-873B-B53D3E4E9E9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0EB815D1-C972-4CD7-8B99-B774ACECE7E6}"/>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FD4CE28C-CB64-464D-9CBD-04AB83813F79}"/>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F2199F08-354A-4EB1-BF57-6E57539472CB}"/>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EB37BEB7-3204-4C24-A3AB-4B2DB19AF8A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
              <a:extLst>
                <a:ext uri="{FF2B5EF4-FFF2-40B4-BE49-F238E27FC236}">
                  <a16:creationId xmlns:a16="http://schemas.microsoft.com/office/drawing/2014/main" id="{89919BF7-6A17-4AB2-9A3B-AD7C0D113845}"/>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
              <a:extLst>
                <a:ext uri="{FF2B5EF4-FFF2-40B4-BE49-F238E27FC236}">
                  <a16:creationId xmlns:a16="http://schemas.microsoft.com/office/drawing/2014/main" id="{34AB4F10-0742-4230-B1A8-4D6733342FF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
              <a:extLst>
                <a:ext uri="{FF2B5EF4-FFF2-40B4-BE49-F238E27FC236}">
                  <a16:creationId xmlns:a16="http://schemas.microsoft.com/office/drawing/2014/main" id="{9D5A183F-0A1C-4AA9-B63A-CAEF847BB07F}"/>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8922B60E-36CF-4B23-83AC-C7C171372A7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C448AFC9-01A5-4155-9990-F7A245AD153A}"/>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A4722218-630A-4B7B-BC2D-22801077CA4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a:extLst>
                <a:ext uri="{FF2B5EF4-FFF2-40B4-BE49-F238E27FC236}">
                  <a16:creationId xmlns:a16="http://schemas.microsoft.com/office/drawing/2014/main" id="{6DEBBA7D-FA9B-4AE6-A6F7-524F4807BED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983FC88A-8A8F-444C-A851-2C35935630DD}"/>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AC011CDC-B5CE-4F6F-A889-D08998BD40B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3">
              <a:extLst>
                <a:ext uri="{FF2B5EF4-FFF2-40B4-BE49-F238E27FC236}">
                  <a16:creationId xmlns:a16="http://schemas.microsoft.com/office/drawing/2014/main" id="{426DAE92-A070-4387-AF21-82143E87F1B4}"/>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35202CE-D3F9-49F8-8598-5EFDDE7DC89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B52986D-3F1E-4601-B22A-6E4287185BA9}"/>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ectángulo 27"/>
          <p:cNvSpPr/>
          <p:nvPr userDrawn="1"/>
        </p:nvSpPr>
        <p:spPr>
          <a:xfrm>
            <a:off x="4624875" y="518608"/>
            <a:ext cx="7241406"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_____________________       ______ </a:t>
            </a:r>
            <a:endParaRPr lang="en-US" sz="2800" u="sng" dirty="0">
              <a:solidFill>
                <a:srgbClr val="CCA202"/>
              </a:solidFill>
            </a:endParaRPr>
          </a:p>
        </p:txBody>
      </p:sp>
      <p:sp>
        <p:nvSpPr>
          <p:cNvPr id="11" name="Rectángulo 10"/>
          <p:cNvSpPr/>
          <p:nvPr userDrawn="1"/>
        </p:nvSpPr>
        <p:spPr>
          <a:xfrm>
            <a:off x="161455" y="2423413"/>
            <a:ext cx="7709483"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___________________________      __</a:t>
            </a:r>
            <a:endParaRPr lang="en-US" sz="2800" u="sng" dirty="0">
              <a:solidFill>
                <a:schemeClr val="bg1">
                  <a:lumMod val="65000"/>
                </a:schemeClr>
              </a:solidFill>
            </a:endParaRPr>
          </a:p>
        </p:txBody>
      </p:sp>
      <p:sp>
        <p:nvSpPr>
          <p:cNvPr id="15" name="Rectángulo 14"/>
          <p:cNvSpPr/>
          <p:nvPr userDrawn="1"/>
        </p:nvSpPr>
        <p:spPr>
          <a:xfrm>
            <a:off x="8219577" y="2425691"/>
            <a:ext cx="3646704"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163379" y="4011156"/>
            <a:ext cx="11723081"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__________________________________________________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5978135" y="4640983"/>
            <a:ext cx="2153988" cy="823836"/>
          </a:xfrm>
          <a:prstGeom prst="rect">
            <a:avLst/>
          </a:prstGeom>
        </p:spPr>
      </p:pic>
      <p:pic>
        <p:nvPicPr>
          <p:cNvPr id="29" name="Imagen 28"/>
          <p:cNvPicPr>
            <a:picLocks noChangeAspect="1"/>
          </p:cNvPicPr>
          <p:nvPr userDrawn="1"/>
        </p:nvPicPr>
        <p:blipFill>
          <a:blip r:embed="rId3"/>
          <a:stretch>
            <a:fillRect/>
          </a:stretch>
        </p:blipFill>
        <p:spPr>
          <a:xfrm>
            <a:off x="10570803" y="4669764"/>
            <a:ext cx="1368131" cy="860426"/>
          </a:xfrm>
          <a:prstGeom prst="rect">
            <a:avLst/>
          </a:prstGeom>
        </p:spPr>
      </p:pic>
      <p:pic>
        <p:nvPicPr>
          <p:cNvPr id="30" name="Imagen 29"/>
          <p:cNvPicPr>
            <a:picLocks noChangeAspect="1"/>
          </p:cNvPicPr>
          <p:nvPr userDrawn="1"/>
        </p:nvPicPr>
        <p:blipFill>
          <a:blip r:embed="rId4"/>
          <a:stretch>
            <a:fillRect/>
          </a:stretch>
        </p:blipFill>
        <p:spPr>
          <a:xfrm>
            <a:off x="5975843" y="5682182"/>
            <a:ext cx="2177707" cy="635164"/>
          </a:xfrm>
          <a:prstGeom prst="rect">
            <a:avLst/>
          </a:prstGeom>
        </p:spPr>
      </p:pic>
      <p:sp>
        <p:nvSpPr>
          <p:cNvPr id="31" name="Rectángulo 30"/>
          <p:cNvSpPr/>
          <p:nvPr userDrawn="1"/>
        </p:nvSpPr>
        <p:spPr>
          <a:xfrm>
            <a:off x="231811" y="517502"/>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3116" t="37167" r="12370" b="40055"/>
          <a:stretch/>
        </p:blipFill>
        <p:spPr>
          <a:xfrm>
            <a:off x="617278" y="1350854"/>
            <a:ext cx="3084271" cy="666606"/>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483313" y="3110129"/>
            <a:ext cx="1628834" cy="498319"/>
          </a:xfrm>
          <a:prstGeom prst="rect">
            <a:avLst/>
          </a:prstGeom>
        </p:spPr>
      </p:pic>
      <p:grpSp>
        <p:nvGrpSpPr>
          <p:cNvPr id="47" name="Grupo 46">
            <a:extLst>
              <a:ext uri="{FF2B5EF4-FFF2-40B4-BE49-F238E27FC236}">
                <a16:creationId xmlns:a16="http://schemas.microsoft.com/office/drawing/2014/main" id="{DE721F74-9AD0-4D36-8567-F82309AE5692}"/>
              </a:ext>
            </a:extLst>
          </p:cNvPr>
          <p:cNvGrpSpPr/>
          <p:nvPr userDrawn="1"/>
        </p:nvGrpSpPr>
        <p:grpSpPr>
          <a:xfrm>
            <a:off x="4982265" y="1285290"/>
            <a:ext cx="6413080" cy="797737"/>
            <a:chOff x="4982265" y="977175"/>
            <a:chExt cx="6413080"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82265" y="1161137"/>
              <a:ext cx="1473174" cy="439806"/>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4622" t="21824" r="14472" b="20797"/>
            <a:stretch/>
          </p:blipFill>
          <p:spPr>
            <a:xfrm>
              <a:off x="6639771" y="977175"/>
              <a:ext cx="1477782" cy="797737"/>
            </a:xfrm>
            <a:prstGeom prst="rect">
              <a:avLst/>
            </a:prstGeom>
          </p:spPr>
        </p:pic>
        <p:pic>
          <p:nvPicPr>
            <p:cNvPr id="4" name="Imagen 3">
              <a:extLst>
                <a:ext uri="{FF2B5EF4-FFF2-40B4-BE49-F238E27FC236}">
                  <a16:creationId xmlns:a16="http://schemas.microsoft.com/office/drawing/2014/main" id="{A93EFB74-79E8-4F88-B685-D779E631859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10183" y="1168223"/>
              <a:ext cx="1285162" cy="440469"/>
            </a:xfrm>
            <a:prstGeom prst="rect">
              <a:avLst/>
            </a:prstGeom>
          </p:spPr>
        </p:pic>
        <p:pic>
          <p:nvPicPr>
            <p:cNvPr id="6" name="Imagen 5">
              <a:extLst>
                <a:ext uri="{FF2B5EF4-FFF2-40B4-BE49-F238E27FC236}">
                  <a16:creationId xmlns:a16="http://schemas.microsoft.com/office/drawing/2014/main" id="{4DAAC178-A71D-4755-AF85-875522A580C5}"/>
                </a:ext>
              </a:extLst>
            </p:cNvPr>
            <p:cNvPicPr>
              <a:picLocks noChangeAspect="1"/>
            </p:cNvPicPr>
            <p:nvPr userDrawn="1"/>
          </p:nvPicPr>
          <p:blipFill>
            <a:blip r:embed="rId14"/>
            <a:stretch>
              <a:fillRect/>
            </a:stretch>
          </p:blipFill>
          <p:spPr>
            <a:xfrm>
              <a:off x="8298185" y="1110297"/>
              <a:ext cx="1473174" cy="568266"/>
            </a:xfrm>
            <a:prstGeom prst="rect">
              <a:avLst/>
            </a:prstGeom>
          </p:spPr>
        </p:pic>
      </p:grpSp>
      <p:grpSp>
        <p:nvGrpSpPr>
          <p:cNvPr id="43" name="Grupo 42">
            <a:extLst>
              <a:ext uri="{FF2B5EF4-FFF2-40B4-BE49-F238E27FC236}">
                <a16:creationId xmlns:a16="http://schemas.microsoft.com/office/drawing/2014/main" id="{93F3E366-AEF8-4233-A6E2-AFB7CDADAA16}"/>
              </a:ext>
            </a:extLst>
          </p:cNvPr>
          <p:cNvGrpSpPr/>
          <p:nvPr userDrawn="1"/>
        </p:nvGrpSpPr>
        <p:grpSpPr>
          <a:xfrm>
            <a:off x="283106" y="3032699"/>
            <a:ext cx="7286068" cy="723214"/>
            <a:chOff x="1277589" y="2580934"/>
            <a:chExt cx="7286068" cy="723214"/>
          </a:xfrm>
        </p:grpSpPr>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986508" y="2725829"/>
              <a:ext cx="2196838" cy="374989"/>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6960" t="28571" r="9131" b="36559"/>
            <a:stretch/>
          </p:blipFill>
          <p:spPr>
            <a:xfrm>
              <a:off x="1277589" y="2639620"/>
              <a:ext cx="1474348" cy="612674"/>
            </a:xfrm>
            <a:prstGeom prst="rect">
              <a:avLst/>
            </a:prstGeom>
          </p:spPr>
        </p:pic>
        <p:pic>
          <p:nvPicPr>
            <p:cNvPr id="13" name="Gráfico 12">
              <a:extLst>
                <a:ext uri="{FF2B5EF4-FFF2-40B4-BE49-F238E27FC236}">
                  <a16:creationId xmlns:a16="http://schemas.microsoft.com/office/drawing/2014/main" id="{F7587289-FE7C-4D2D-8CB6-566A6793D2BA}"/>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16835" b="13749"/>
            <a:stretch/>
          </p:blipFill>
          <p:spPr>
            <a:xfrm>
              <a:off x="5417917" y="2580934"/>
              <a:ext cx="1474348" cy="723214"/>
            </a:xfrm>
            <a:prstGeom prst="rect">
              <a:avLst/>
            </a:prstGeom>
          </p:spPr>
        </p:pic>
        <p:pic>
          <p:nvPicPr>
            <p:cNvPr id="19" name="Imagen 18">
              <a:extLst>
                <a:ext uri="{FF2B5EF4-FFF2-40B4-BE49-F238E27FC236}">
                  <a16:creationId xmlns:a16="http://schemas.microsoft.com/office/drawing/2014/main" id="{5088280E-D08A-42A6-97D4-FB1642DC61BA}"/>
                </a:ext>
              </a:extLst>
            </p:cNvPr>
            <p:cNvPicPr>
              <a:picLocks noChangeAspect="1"/>
            </p:cNvPicPr>
            <p:nvPr userDrawn="1"/>
          </p:nvPicPr>
          <p:blipFill>
            <a:blip r:embed="rId21"/>
            <a:stretch>
              <a:fillRect/>
            </a:stretch>
          </p:blipFill>
          <p:spPr>
            <a:xfrm>
              <a:off x="7090483" y="2601475"/>
              <a:ext cx="1473174" cy="536852"/>
            </a:xfrm>
            <a:prstGeom prst="rect">
              <a:avLst/>
            </a:prstGeom>
          </p:spPr>
        </p:pic>
      </p:grpSp>
      <p:pic>
        <p:nvPicPr>
          <p:cNvPr id="21" name="Gráfico 20">
            <a:extLst>
              <a:ext uri="{FF2B5EF4-FFF2-40B4-BE49-F238E27FC236}">
                <a16:creationId xmlns:a16="http://schemas.microsoft.com/office/drawing/2014/main" id="{42CE3D1F-BB86-495D-9DDF-B55287CF982E}"/>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26740" b="29894"/>
          <a:stretch/>
        </p:blipFill>
        <p:spPr>
          <a:xfrm>
            <a:off x="78616" y="4612638"/>
            <a:ext cx="4438641" cy="972152"/>
          </a:xfrm>
          <a:prstGeom prst="rect">
            <a:avLst/>
          </a:prstGeom>
        </p:spPr>
      </p:pic>
      <p:pic>
        <p:nvPicPr>
          <p:cNvPr id="25" name="Gráfico 24">
            <a:extLst>
              <a:ext uri="{FF2B5EF4-FFF2-40B4-BE49-F238E27FC236}">
                <a16:creationId xmlns:a16="http://schemas.microsoft.com/office/drawing/2014/main" id="{9E12E80D-38FD-4229-A819-1821B74FE0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564079" y="4960902"/>
            <a:ext cx="1152525" cy="1247775"/>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332858" y="4640983"/>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l="14044" t="34814" r="9618" b="46330"/>
          <a:stretch/>
        </p:blipFill>
        <p:spPr>
          <a:xfrm>
            <a:off x="8332857" y="5645833"/>
            <a:ext cx="2037211" cy="711717"/>
          </a:xfrm>
          <a:prstGeom prst="rect">
            <a:avLst/>
          </a:prstGeom>
        </p:spPr>
      </p:pic>
      <p:grpSp>
        <p:nvGrpSpPr>
          <p:cNvPr id="42" name="Grupo 41">
            <a:extLst>
              <a:ext uri="{FF2B5EF4-FFF2-40B4-BE49-F238E27FC236}">
                <a16:creationId xmlns:a16="http://schemas.microsoft.com/office/drawing/2014/main" id="{555E2757-14DB-4FC1-BBD8-E47B220E3748}"/>
              </a:ext>
            </a:extLst>
          </p:cNvPr>
          <p:cNvGrpSpPr/>
          <p:nvPr userDrawn="1"/>
        </p:nvGrpSpPr>
        <p:grpSpPr>
          <a:xfrm>
            <a:off x="10596550" y="5612815"/>
            <a:ext cx="1273492" cy="795338"/>
            <a:chOff x="10596550" y="5756749"/>
            <a:chExt cx="1273492" cy="795338"/>
          </a:xfrm>
        </p:grpSpPr>
        <p:pic>
          <p:nvPicPr>
            <p:cNvPr id="36" name="Gráfico 35">
              <a:extLst>
                <a:ext uri="{FF2B5EF4-FFF2-40B4-BE49-F238E27FC236}">
                  <a16:creationId xmlns:a16="http://schemas.microsoft.com/office/drawing/2014/main" id="{46EE8149-157A-453C-8D6F-EBAA1FBD3B7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0596550" y="5756749"/>
              <a:ext cx="795338" cy="795338"/>
            </a:xfrm>
            <a:prstGeom prst="rect">
              <a:avLst/>
            </a:prstGeom>
          </p:spPr>
        </p:pic>
        <p:sp>
          <p:nvSpPr>
            <p:cNvPr id="38" name="CuadroTexto 37">
              <a:extLst>
                <a:ext uri="{FF2B5EF4-FFF2-40B4-BE49-F238E27FC236}">
                  <a16:creationId xmlns:a16="http://schemas.microsoft.com/office/drawing/2014/main" id="{57FBA357-39C4-4179-B020-8B4A668FA75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pic>
        <p:nvPicPr>
          <p:cNvPr id="68" name="Imagen 67">
            <a:extLst>
              <a:ext uri="{FF2B5EF4-FFF2-40B4-BE49-F238E27FC236}">
                <a16:creationId xmlns:a16="http://schemas.microsoft.com/office/drawing/2014/main" id="{8171C3EF-2DF5-49EF-A7CB-1ED49892EA3D}"/>
              </a:ext>
            </a:extLst>
          </p:cNvPr>
          <p:cNvPicPr>
            <a:picLocks noChangeAspect="1"/>
          </p:cNvPicPr>
          <p:nvPr userDrawn="1"/>
        </p:nvPicPr>
        <p:blipFill>
          <a:blip r:embed="rId32"/>
          <a:stretch>
            <a:fillRect/>
          </a:stretch>
        </p:blipFill>
        <p:spPr>
          <a:xfrm>
            <a:off x="379669" y="5668223"/>
            <a:ext cx="2876284" cy="920167"/>
          </a:xfrm>
          <a:prstGeom prst="rect">
            <a:avLst/>
          </a:prstGeom>
        </p:spPr>
      </p:pic>
      <p:pic>
        <p:nvPicPr>
          <p:cNvPr id="69" name="Imagen 68">
            <a:extLst>
              <a:ext uri="{FF2B5EF4-FFF2-40B4-BE49-F238E27FC236}">
                <a16:creationId xmlns:a16="http://schemas.microsoft.com/office/drawing/2014/main" id="{F5FF58EB-BB9A-4030-88B0-0AF6A1CAB802}"/>
              </a:ext>
            </a:extLst>
          </p:cNvPr>
          <p:cNvPicPr>
            <a:picLocks noChangeAspect="1"/>
          </p:cNvPicPr>
          <p:nvPr userDrawn="1"/>
        </p:nvPicPr>
        <p:blipFill>
          <a:blip r:embed="rId33"/>
          <a:stretch>
            <a:fillRect/>
          </a:stretch>
        </p:blipFill>
        <p:spPr>
          <a:xfrm>
            <a:off x="3578381" y="5765076"/>
            <a:ext cx="726459" cy="726459"/>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176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B5C6CD"/>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98971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056B7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a:solidFill>
            <a:srgbClr val="FFFFFF"/>
          </a:solidFill>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4360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DF7D3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grpSp>
        <p:nvGrpSpPr>
          <p:cNvPr id="31" name="Grupo 30">
            <a:extLst>
              <a:ext uri="{FF2B5EF4-FFF2-40B4-BE49-F238E27FC236}">
                <a16:creationId xmlns:a16="http://schemas.microsoft.com/office/drawing/2014/main" id="{1B7A8BFB-D243-41AC-AD3C-5D33413FE9E2}"/>
              </a:ext>
            </a:extLst>
          </p:cNvPr>
          <p:cNvGrpSpPr/>
          <p:nvPr userDrawn="1"/>
        </p:nvGrpSpPr>
        <p:grpSpPr>
          <a:xfrm>
            <a:off x="10624583" y="5401229"/>
            <a:ext cx="1273492" cy="795338"/>
            <a:chOff x="10596550" y="5756749"/>
            <a:chExt cx="1273492" cy="795338"/>
          </a:xfrm>
          <a:solidFill>
            <a:srgbClr val="FFFFFF"/>
          </a:solidFill>
        </p:grpSpPr>
        <p:pic>
          <p:nvPicPr>
            <p:cNvPr id="32" name="Gráfico 31">
              <a:extLst>
                <a:ext uri="{FF2B5EF4-FFF2-40B4-BE49-F238E27FC236}">
                  <a16:creationId xmlns:a16="http://schemas.microsoft.com/office/drawing/2014/main" id="{A9244B51-5EF5-4F91-8F2B-7025598BBE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3" name="CuadroTexto 32">
              <a:extLst>
                <a:ext uri="{FF2B5EF4-FFF2-40B4-BE49-F238E27FC236}">
                  <a16:creationId xmlns:a16="http://schemas.microsoft.com/office/drawing/2014/main" id="{FF0B6255-26C4-4F0B-980D-968FA53D33B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grpSp>
        <p:nvGrpSpPr>
          <p:cNvPr id="110" name="Grupo 109">
            <a:extLst>
              <a:ext uri="{FF2B5EF4-FFF2-40B4-BE49-F238E27FC236}">
                <a16:creationId xmlns:a16="http://schemas.microsoft.com/office/drawing/2014/main" id="{2AB8CF13-8855-4476-A96E-534D42E5D4C6}"/>
              </a:ext>
            </a:extLst>
          </p:cNvPr>
          <p:cNvGrpSpPr/>
          <p:nvPr userDrawn="1"/>
        </p:nvGrpSpPr>
        <p:grpSpPr>
          <a:xfrm>
            <a:off x="10436578" y="6274420"/>
            <a:ext cx="1676400" cy="495108"/>
            <a:chOff x="10115551" y="5745959"/>
            <a:chExt cx="1676400" cy="495108"/>
          </a:xfrm>
        </p:grpSpPr>
        <p:sp>
          <p:nvSpPr>
            <p:cNvPr id="111" name="CuadroTexto 110">
              <a:extLst>
                <a:ext uri="{FF2B5EF4-FFF2-40B4-BE49-F238E27FC236}">
                  <a16:creationId xmlns:a16="http://schemas.microsoft.com/office/drawing/2014/main" id="{4FF63804-6547-4275-A9C0-571EC1B7136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112" name="Imagen 111">
              <a:extLst>
                <a:ext uri="{FF2B5EF4-FFF2-40B4-BE49-F238E27FC236}">
                  <a16:creationId xmlns:a16="http://schemas.microsoft.com/office/drawing/2014/main" id="{653B9F2A-4017-4AA7-8BD5-91291C764E60}"/>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113" name="Grupo 112">
            <a:extLst>
              <a:ext uri="{FF2B5EF4-FFF2-40B4-BE49-F238E27FC236}">
                <a16:creationId xmlns:a16="http://schemas.microsoft.com/office/drawing/2014/main" id="{492ECD2A-33CF-42F5-8CBE-C761DC0CA8CF}"/>
              </a:ext>
            </a:extLst>
          </p:cNvPr>
          <p:cNvGrpSpPr/>
          <p:nvPr userDrawn="1"/>
        </p:nvGrpSpPr>
        <p:grpSpPr>
          <a:xfrm>
            <a:off x="10624583" y="5401229"/>
            <a:ext cx="1273492" cy="795338"/>
            <a:chOff x="10596550" y="5756749"/>
            <a:chExt cx="1273492" cy="795338"/>
          </a:xfrm>
        </p:grpSpPr>
        <p:pic>
          <p:nvPicPr>
            <p:cNvPr id="114" name="Gráfico 113">
              <a:extLst>
                <a:ext uri="{FF2B5EF4-FFF2-40B4-BE49-F238E27FC236}">
                  <a16:creationId xmlns:a16="http://schemas.microsoft.com/office/drawing/2014/main" id="{AB29971C-72DA-41EB-9AF3-396EE4B841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115" name="CuadroTexto 114">
              <a:extLst>
                <a:ext uri="{FF2B5EF4-FFF2-40B4-BE49-F238E27FC236}">
                  <a16:creationId xmlns:a16="http://schemas.microsoft.com/office/drawing/2014/main" id="{24BBB4F4-EE8E-49AE-B741-51538B114760}"/>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dirty="0">
                <a:solidFill>
                  <a:srgbClr val="056B70"/>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MSFT_GUEST</a:t>
            </a:r>
          </a:p>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hlinkClick r:id="rId5"/>
              </a:rPr>
              <a:t>O365Sat@outlook.com</a:t>
            </a:r>
            <a:endParaRPr lang="en-US" sz="24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0195</a:t>
            </a:r>
          </a:p>
        </p:txBody>
      </p:sp>
    </p:spTree>
    <p:extLst>
      <p:ext uri="{BB962C8B-B14F-4D97-AF65-F5344CB8AC3E}">
        <p14:creationId xmlns:p14="http://schemas.microsoft.com/office/powerpoint/2010/main" val="186221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6/22/2019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‹Nº›</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4" r:id="rId3"/>
    <p:sldLayoutId id="2147483662" r:id="rId4"/>
    <p:sldLayoutId id="2147483660" r:id="rId5"/>
    <p:sldLayoutId id="2147483669" r:id="rId6"/>
    <p:sldLayoutId id="2147483667" r:id="rId7"/>
    <p:sldLayoutId id="2147483668" r:id="rId8"/>
    <p:sldLayoutId id="2147483674" r:id="rId9"/>
    <p:sldLayoutId id="2147483666" r:id="rId10"/>
    <p:sldLayoutId id="2147483675" r:id="rId11"/>
    <p:sldLayoutId id="2147483676"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50" r:id="rId22"/>
    <p:sldLayoutId id="2147483689" r:id="rId23"/>
    <p:sldLayoutId id="2147483655" r:id="rId24"/>
    <p:sldLayoutId id="2147483691" r:id="rId25"/>
    <p:sldLayoutId id="2147483657" r:id="rId26"/>
    <p:sldLayoutId id="2147483690" r:id="rId27"/>
    <p:sldLayoutId id="2147483677" r:id="rId28"/>
    <p:sldLayoutId id="2147483679" r:id="rId29"/>
    <p:sldLayoutId id="2147483678" r:id="rId30"/>
    <p:sldLayoutId id="214748367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graph/msgraph-sdk-dotnet-auth" TargetMode="External"/><Relationship Id="rId2" Type="http://schemas.openxmlformats.org/officeDocument/2006/relationships/hyperlink" Target="https://github.com/timheuer/alexa-skills-dotnet" TargetMode="External"/><Relationship Id="rId1" Type="http://schemas.openxmlformats.org/officeDocument/2006/relationships/slideLayout" Target="../slideLayouts/slideLayout14.xml"/><Relationship Id="rId5" Type="http://schemas.openxmlformats.org/officeDocument/2006/relationships/hyperlink" Target="https://www.newtonsoft.com/json" TargetMode="External"/><Relationship Id="rId4" Type="http://schemas.openxmlformats.org/officeDocument/2006/relationships/hyperlink" Target="https://github.com/itext/itextshar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es.linkedin.com/in/fchopo"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hyperlink" Target="https://gumroad.com/l/O365IT/Spoisgreat"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3.jpeg"/><Relationship Id="rId18" Type="http://schemas.openxmlformats.org/officeDocument/2006/relationships/image" Target="../media/image65.jpeg"/><Relationship Id="rId26" Type="http://schemas.openxmlformats.org/officeDocument/2006/relationships/image" Target="../media/image14.svg"/><Relationship Id="rId3" Type="http://schemas.openxmlformats.org/officeDocument/2006/relationships/image" Target="../media/image60.png"/><Relationship Id="rId21" Type="http://schemas.openxmlformats.org/officeDocument/2006/relationships/image" Target="../media/image22.svg"/><Relationship Id="rId7" Type="http://schemas.openxmlformats.org/officeDocument/2006/relationships/image" Target="../media/image27.svg"/><Relationship Id="rId12" Type="http://schemas.openxmlformats.org/officeDocument/2006/relationships/image" Target="../media/image62.jpeg"/><Relationship Id="rId17" Type="http://schemas.openxmlformats.org/officeDocument/2006/relationships/image" Target="../media/image17.png"/><Relationship Id="rId25"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0.svg"/><Relationship Id="rId20" Type="http://schemas.openxmlformats.org/officeDocument/2006/relationships/image" Target="../media/image21.png"/><Relationship Id="rId29" Type="http://schemas.openxmlformats.org/officeDocument/2006/relationships/image" Target="../media/image16.sv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0.svg"/><Relationship Id="rId24" Type="http://schemas.openxmlformats.org/officeDocument/2006/relationships/image" Target="../media/image69.png"/><Relationship Id="rId5" Type="http://schemas.openxmlformats.org/officeDocument/2006/relationships/image" Target="../media/image29.svg"/><Relationship Id="rId15" Type="http://schemas.openxmlformats.org/officeDocument/2006/relationships/image" Target="../media/image9.png"/><Relationship Id="rId23" Type="http://schemas.openxmlformats.org/officeDocument/2006/relationships/image" Target="../media/image68.jpg"/><Relationship Id="rId28" Type="http://schemas.openxmlformats.org/officeDocument/2006/relationships/image" Target="../media/image15.png"/><Relationship Id="rId10" Type="http://schemas.openxmlformats.org/officeDocument/2006/relationships/image" Target="../media/image19.png"/><Relationship Id="rId19" Type="http://schemas.openxmlformats.org/officeDocument/2006/relationships/image" Target="../media/image66.jpg"/><Relationship Id="rId31" Type="http://schemas.openxmlformats.org/officeDocument/2006/relationships/hyperlink" Target="http://www.flickr.com/photos/necsia/7628055292/" TargetMode="External"/><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64.png"/><Relationship Id="rId22" Type="http://schemas.openxmlformats.org/officeDocument/2006/relationships/image" Target="../media/image67.jpg"/><Relationship Id="rId27" Type="http://schemas.openxmlformats.org/officeDocument/2006/relationships/image" Target="../media/image70.png"/><Relationship Id="rId30" Type="http://schemas.openxmlformats.org/officeDocument/2006/relationships/image" Target="../media/image7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04DD8EAF-3A2A-4745-B0A1-C94E20063AEA}"/>
              </a:ext>
            </a:extLst>
          </p:cNvPr>
          <p:cNvSpPr>
            <a:spLocks noGrp="1"/>
          </p:cNvSpPr>
          <p:nvPr>
            <p:ph type="body" sz="quarter" idx="10"/>
          </p:nvPr>
        </p:nvSpPr>
        <p:spPr/>
        <p:txBody>
          <a:bodyPr/>
          <a:lstStyle/>
          <a:p>
            <a:r>
              <a:rPr lang="es-ES" dirty="0"/>
              <a:t>Alexa y SharePoint: Dando voz a nuestros documentos</a:t>
            </a:r>
          </a:p>
        </p:txBody>
      </p:sp>
      <p:sp>
        <p:nvSpPr>
          <p:cNvPr id="10" name="Marcador de texto 9">
            <a:extLst>
              <a:ext uri="{FF2B5EF4-FFF2-40B4-BE49-F238E27FC236}">
                <a16:creationId xmlns:a16="http://schemas.microsoft.com/office/drawing/2014/main" id="{494BA1AB-9301-44FD-A56D-2901A4A8D7CF}"/>
              </a:ext>
            </a:extLst>
          </p:cNvPr>
          <p:cNvSpPr>
            <a:spLocks noGrp="1"/>
          </p:cNvSpPr>
          <p:nvPr>
            <p:ph type="body" sz="quarter" idx="11"/>
          </p:nvPr>
        </p:nvSpPr>
        <p:spPr/>
        <p:txBody>
          <a:bodyPr/>
          <a:lstStyle/>
          <a:p>
            <a:r>
              <a:rPr lang="es-ES" dirty="0"/>
              <a:t>Ferran Chopo Garcia</a:t>
            </a:r>
          </a:p>
        </p:txBody>
      </p:sp>
    </p:spTree>
    <p:extLst>
      <p:ext uri="{BB962C8B-B14F-4D97-AF65-F5344CB8AC3E}">
        <p14:creationId xmlns:p14="http://schemas.microsoft.com/office/powerpoint/2010/main" val="19251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arcador de posición de imagen 35">
            <a:extLst>
              <a:ext uri="{FF2B5EF4-FFF2-40B4-BE49-F238E27FC236}">
                <a16:creationId xmlns:a16="http://schemas.microsoft.com/office/drawing/2014/main" id="{52754098-9AA4-42AD-8F3D-91557BCF433A}"/>
              </a:ext>
            </a:extLst>
          </p:cNvPr>
          <p:cNvSpPr>
            <a:spLocks noGrp="1"/>
          </p:cNvSpPr>
          <p:nvPr>
            <p:ph type="pic" sz="quarter" idx="10"/>
          </p:nvPr>
        </p:nvSpPr>
        <p:spPr/>
      </p:sp>
      <p:sp>
        <p:nvSpPr>
          <p:cNvPr id="35" name="Título 34">
            <a:extLst>
              <a:ext uri="{FF2B5EF4-FFF2-40B4-BE49-F238E27FC236}">
                <a16:creationId xmlns:a16="http://schemas.microsoft.com/office/drawing/2014/main" id="{FFF0598E-B3B7-44E5-AC85-8A1D44EFFBE3}"/>
              </a:ext>
            </a:extLst>
          </p:cNvPr>
          <p:cNvSpPr>
            <a:spLocks noGrp="1"/>
          </p:cNvSpPr>
          <p:nvPr>
            <p:ph type="title"/>
          </p:nvPr>
        </p:nvSpPr>
        <p:spPr/>
        <p:txBody>
          <a:bodyPr/>
          <a:lstStyle/>
          <a:p>
            <a:r>
              <a:rPr lang="es-ES" dirty="0"/>
              <a:t>DEMO – CREAR SKILL</a:t>
            </a:r>
          </a:p>
        </p:txBody>
      </p:sp>
    </p:spTree>
    <p:extLst>
      <p:ext uri="{BB962C8B-B14F-4D97-AF65-F5344CB8AC3E}">
        <p14:creationId xmlns:p14="http://schemas.microsoft.com/office/powerpoint/2010/main" val="1907461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1520AEFD-72D3-4F3B-9DC5-8AF1FF56E20B}"/>
              </a:ext>
            </a:extLst>
          </p:cNvPr>
          <p:cNvSpPr/>
          <p:nvPr/>
        </p:nvSpPr>
        <p:spPr>
          <a:xfrm rot="16200000">
            <a:off x="4723438" y="3078418"/>
            <a:ext cx="1396070" cy="3463889"/>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ARQUITECTURA DEMO</a:t>
            </a:r>
          </a:p>
        </p:txBody>
      </p:sp>
      <p:pic>
        <p:nvPicPr>
          <p:cNvPr id="8194" name="Picture 2" descr="Resultado de imagen de user icon microsoft office">
            <a:extLst>
              <a:ext uri="{FF2B5EF4-FFF2-40B4-BE49-F238E27FC236}">
                <a16:creationId xmlns:a16="http://schemas.microsoft.com/office/drawing/2014/main" id="{5BB3E785-FBBB-41B4-B335-F424CF721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749" y="4432173"/>
            <a:ext cx="690562" cy="6905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sultado de imagen de user icon microsoft office">
            <a:extLst>
              <a:ext uri="{FF2B5EF4-FFF2-40B4-BE49-F238E27FC236}">
                <a16:creationId xmlns:a16="http://schemas.microsoft.com/office/drawing/2014/main" id="{94AFFC6C-5032-4ABF-BA06-B0D25C28A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83" y="1874223"/>
            <a:ext cx="690562" cy="69056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9D66C9C1-A0E3-4F46-808B-25C0412F3B2E}"/>
              </a:ext>
            </a:extLst>
          </p:cNvPr>
          <p:cNvPicPr>
            <a:picLocks noChangeAspect="1"/>
          </p:cNvPicPr>
          <p:nvPr/>
        </p:nvPicPr>
        <p:blipFill>
          <a:blip r:embed="rId4"/>
          <a:stretch>
            <a:fillRect/>
          </a:stretch>
        </p:blipFill>
        <p:spPr>
          <a:xfrm>
            <a:off x="2386230" y="1898362"/>
            <a:ext cx="1144236" cy="666423"/>
          </a:xfrm>
          <a:prstGeom prst="rect">
            <a:avLst/>
          </a:prstGeom>
        </p:spPr>
      </p:pic>
      <p:pic>
        <p:nvPicPr>
          <p:cNvPr id="8204" name="Picture 12" descr="Resultado de imagen de alexa voice service icon">
            <a:extLst>
              <a:ext uri="{FF2B5EF4-FFF2-40B4-BE49-F238E27FC236}">
                <a16:creationId xmlns:a16="http://schemas.microsoft.com/office/drawing/2014/main" id="{160ECA52-03F7-4E4D-A37F-B2018CD74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613" y="1578503"/>
            <a:ext cx="1306140" cy="130614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Resultado de imagen de azure function icon">
            <a:extLst>
              <a:ext uri="{FF2B5EF4-FFF2-40B4-BE49-F238E27FC236}">
                <a16:creationId xmlns:a16="http://schemas.microsoft.com/office/drawing/2014/main" id="{43EB29AB-87CA-4DC0-804B-DBEE021442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053" y="1808336"/>
            <a:ext cx="1198924" cy="805117"/>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Resultado de imagen de exchange office 365 icon">
            <a:extLst>
              <a:ext uri="{FF2B5EF4-FFF2-40B4-BE49-F238E27FC236}">
                <a16:creationId xmlns:a16="http://schemas.microsoft.com/office/drawing/2014/main" id="{DDC4C087-F31D-453E-9B77-890CDE9130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8003" y="4387280"/>
            <a:ext cx="690562" cy="69056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B6D6E59-4A36-4F3D-A0CF-3B8FD9763407}"/>
              </a:ext>
            </a:extLst>
          </p:cNvPr>
          <p:cNvSpPr txBox="1"/>
          <p:nvPr/>
        </p:nvSpPr>
        <p:spPr>
          <a:xfrm>
            <a:off x="2415571" y="2699977"/>
            <a:ext cx="1085554" cy="369332"/>
          </a:xfrm>
          <a:prstGeom prst="rect">
            <a:avLst/>
          </a:prstGeom>
          <a:noFill/>
        </p:spPr>
        <p:txBody>
          <a:bodyPr wrap="none" rtlCol="0">
            <a:spAutoFit/>
          </a:bodyPr>
          <a:lstStyle/>
          <a:p>
            <a:r>
              <a:rPr lang="es-ES" dirty="0"/>
              <a:t>Echo </a:t>
            </a:r>
            <a:r>
              <a:rPr lang="es-ES" dirty="0" err="1"/>
              <a:t>dot</a:t>
            </a:r>
            <a:endParaRPr lang="es-ES" dirty="0"/>
          </a:p>
        </p:txBody>
      </p:sp>
      <p:sp>
        <p:nvSpPr>
          <p:cNvPr id="18" name="CuadroTexto 17">
            <a:extLst>
              <a:ext uri="{FF2B5EF4-FFF2-40B4-BE49-F238E27FC236}">
                <a16:creationId xmlns:a16="http://schemas.microsoft.com/office/drawing/2014/main" id="{6B6FC9F9-4BB5-445B-998D-24F0B3C0C4ED}"/>
              </a:ext>
            </a:extLst>
          </p:cNvPr>
          <p:cNvSpPr txBox="1"/>
          <p:nvPr/>
        </p:nvSpPr>
        <p:spPr>
          <a:xfrm>
            <a:off x="4504813" y="2782669"/>
            <a:ext cx="1497739" cy="646331"/>
          </a:xfrm>
          <a:prstGeom prst="rect">
            <a:avLst/>
          </a:prstGeom>
          <a:noFill/>
        </p:spPr>
        <p:txBody>
          <a:bodyPr wrap="square" rtlCol="0">
            <a:spAutoFit/>
          </a:bodyPr>
          <a:lstStyle/>
          <a:p>
            <a:pPr algn="ctr"/>
            <a:r>
              <a:rPr lang="es-ES" dirty="0"/>
              <a:t>Alexa </a:t>
            </a:r>
            <a:r>
              <a:rPr lang="es-ES" dirty="0" err="1"/>
              <a:t>Voice</a:t>
            </a:r>
            <a:r>
              <a:rPr lang="es-ES" dirty="0"/>
              <a:t> </a:t>
            </a:r>
            <a:r>
              <a:rPr lang="es-ES" dirty="0" err="1"/>
              <a:t>Service</a:t>
            </a:r>
            <a:endParaRPr lang="es-ES" dirty="0"/>
          </a:p>
        </p:txBody>
      </p:sp>
      <p:sp>
        <p:nvSpPr>
          <p:cNvPr id="19" name="CuadroTexto 18">
            <a:extLst>
              <a:ext uri="{FF2B5EF4-FFF2-40B4-BE49-F238E27FC236}">
                <a16:creationId xmlns:a16="http://schemas.microsoft.com/office/drawing/2014/main" id="{BCD16F26-EA9B-4107-A675-C68837467D1C}"/>
              </a:ext>
            </a:extLst>
          </p:cNvPr>
          <p:cNvSpPr txBox="1"/>
          <p:nvPr/>
        </p:nvSpPr>
        <p:spPr>
          <a:xfrm>
            <a:off x="6599030" y="2712559"/>
            <a:ext cx="1803892" cy="369332"/>
          </a:xfrm>
          <a:prstGeom prst="rect">
            <a:avLst/>
          </a:prstGeom>
          <a:noFill/>
        </p:spPr>
        <p:txBody>
          <a:bodyPr wrap="none" rtlCol="0">
            <a:spAutoFit/>
          </a:bodyPr>
          <a:lstStyle/>
          <a:p>
            <a:r>
              <a:rPr lang="es-ES" dirty="0"/>
              <a:t>Azure </a:t>
            </a:r>
            <a:r>
              <a:rPr lang="es-ES" dirty="0" err="1"/>
              <a:t>Functions</a:t>
            </a:r>
            <a:endParaRPr lang="es-ES" dirty="0"/>
          </a:p>
        </p:txBody>
      </p:sp>
      <p:sp>
        <p:nvSpPr>
          <p:cNvPr id="21" name="CuadroTexto 20">
            <a:extLst>
              <a:ext uri="{FF2B5EF4-FFF2-40B4-BE49-F238E27FC236}">
                <a16:creationId xmlns:a16="http://schemas.microsoft.com/office/drawing/2014/main" id="{E14BA83E-C44D-421B-A0C5-7DD3E1BE403A}"/>
              </a:ext>
            </a:extLst>
          </p:cNvPr>
          <p:cNvSpPr txBox="1"/>
          <p:nvPr/>
        </p:nvSpPr>
        <p:spPr>
          <a:xfrm>
            <a:off x="3850508" y="5598683"/>
            <a:ext cx="3155050" cy="369332"/>
          </a:xfrm>
          <a:prstGeom prst="rect">
            <a:avLst/>
          </a:prstGeom>
          <a:noFill/>
        </p:spPr>
        <p:txBody>
          <a:bodyPr wrap="square" rtlCol="0">
            <a:spAutoFit/>
          </a:bodyPr>
          <a:lstStyle/>
          <a:p>
            <a:pPr algn="ctr"/>
            <a:r>
              <a:rPr lang="es-ES" dirty="0" err="1"/>
              <a:t>Graph</a:t>
            </a:r>
            <a:r>
              <a:rPr lang="es-ES" dirty="0"/>
              <a:t> API</a:t>
            </a:r>
          </a:p>
        </p:txBody>
      </p:sp>
      <p:sp>
        <p:nvSpPr>
          <p:cNvPr id="8" name="Flecha: a la izquierda y derecha 7">
            <a:extLst>
              <a:ext uri="{FF2B5EF4-FFF2-40B4-BE49-F238E27FC236}">
                <a16:creationId xmlns:a16="http://schemas.microsoft.com/office/drawing/2014/main" id="{7DFA2446-B4DC-4906-B938-1CDADF04D350}"/>
              </a:ext>
            </a:extLst>
          </p:cNvPr>
          <p:cNvSpPr/>
          <p:nvPr/>
        </p:nvSpPr>
        <p:spPr>
          <a:xfrm>
            <a:off x="1343709" y="2114854"/>
            <a:ext cx="910883" cy="224213"/>
          </a:xfrm>
          <a:prstGeom prst="leftRightArrow">
            <a:avLst/>
          </a:prstGeom>
          <a:solidFill>
            <a:srgbClr val="056B70"/>
          </a:solidFill>
          <a:ln>
            <a:solidFill>
              <a:srgbClr val="056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a la izquierda y derecha 23">
            <a:extLst>
              <a:ext uri="{FF2B5EF4-FFF2-40B4-BE49-F238E27FC236}">
                <a16:creationId xmlns:a16="http://schemas.microsoft.com/office/drawing/2014/main" id="{E494FC44-F246-4549-9A7B-46F9079B4B0A}"/>
              </a:ext>
            </a:extLst>
          </p:cNvPr>
          <p:cNvSpPr/>
          <p:nvPr/>
        </p:nvSpPr>
        <p:spPr>
          <a:xfrm>
            <a:off x="3689527" y="2085185"/>
            <a:ext cx="910883" cy="224213"/>
          </a:xfrm>
          <a:prstGeom prst="leftRightArrow">
            <a:avLst/>
          </a:prstGeom>
          <a:solidFill>
            <a:srgbClr val="056B70"/>
          </a:solidFill>
          <a:ln>
            <a:solidFill>
              <a:srgbClr val="056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izquierda y derecha 24">
            <a:extLst>
              <a:ext uri="{FF2B5EF4-FFF2-40B4-BE49-F238E27FC236}">
                <a16:creationId xmlns:a16="http://schemas.microsoft.com/office/drawing/2014/main" id="{5F25A57A-FA7A-4E12-B327-0AB57A0DECF4}"/>
              </a:ext>
            </a:extLst>
          </p:cNvPr>
          <p:cNvSpPr/>
          <p:nvPr/>
        </p:nvSpPr>
        <p:spPr>
          <a:xfrm>
            <a:off x="5718481" y="2085185"/>
            <a:ext cx="910883" cy="224213"/>
          </a:xfrm>
          <a:prstGeom prst="leftRightArrow">
            <a:avLst/>
          </a:prstGeom>
          <a:solidFill>
            <a:srgbClr val="056B70"/>
          </a:solidFill>
          <a:ln>
            <a:solidFill>
              <a:srgbClr val="056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216" name="Picture 24" descr="Resultado de imagen de microsoft flow icon">
            <a:extLst>
              <a:ext uri="{FF2B5EF4-FFF2-40B4-BE49-F238E27FC236}">
                <a16:creationId xmlns:a16="http://schemas.microsoft.com/office/drawing/2014/main" id="{7B75BB38-AAA4-400D-9B5E-0A4BC1CE0E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430" y="4319363"/>
            <a:ext cx="916182" cy="916182"/>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a la izquierda y derecha 27">
            <a:extLst>
              <a:ext uri="{FF2B5EF4-FFF2-40B4-BE49-F238E27FC236}">
                <a16:creationId xmlns:a16="http://schemas.microsoft.com/office/drawing/2014/main" id="{188BFB37-9F7C-473A-8CA7-C58DABB4DE57}"/>
              </a:ext>
            </a:extLst>
          </p:cNvPr>
          <p:cNvSpPr/>
          <p:nvPr/>
        </p:nvSpPr>
        <p:spPr>
          <a:xfrm rot="18149085">
            <a:off x="6482761" y="3499094"/>
            <a:ext cx="910883" cy="224213"/>
          </a:xfrm>
          <a:prstGeom prst="leftRightArrow">
            <a:avLst/>
          </a:prstGeom>
          <a:solidFill>
            <a:srgbClr val="056B70"/>
          </a:solidFill>
          <a:ln>
            <a:solidFill>
              <a:srgbClr val="056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uadroTexto 28">
            <a:extLst>
              <a:ext uri="{FF2B5EF4-FFF2-40B4-BE49-F238E27FC236}">
                <a16:creationId xmlns:a16="http://schemas.microsoft.com/office/drawing/2014/main" id="{79D1540A-6C15-43D3-90CF-115E8493A769}"/>
              </a:ext>
            </a:extLst>
          </p:cNvPr>
          <p:cNvSpPr txBox="1"/>
          <p:nvPr/>
        </p:nvSpPr>
        <p:spPr>
          <a:xfrm>
            <a:off x="8101430" y="5209840"/>
            <a:ext cx="916182" cy="369332"/>
          </a:xfrm>
          <a:prstGeom prst="rect">
            <a:avLst/>
          </a:prstGeom>
          <a:noFill/>
        </p:spPr>
        <p:txBody>
          <a:bodyPr wrap="square" rtlCol="0">
            <a:spAutoFit/>
          </a:bodyPr>
          <a:lstStyle/>
          <a:p>
            <a:pPr algn="ctr"/>
            <a:r>
              <a:rPr lang="es-ES" dirty="0"/>
              <a:t>Flow</a:t>
            </a:r>
          </a:p>
        </p:txBody>
      </p:sp>
      <p:sp>
        <p:nvSpPr>
          <p:cNvPr id="30" name="Flecha: a la izquierda y derecha 29">
            <a:extLst>
              <a:ext uri="{FF2B5EF4-FFF2-40B4-BE49-F238E27FC236}">
                <a16:creationId xmlns:a16="http://schemas.microsoft.com/office/drawing/2014/main" id="{6BDED466-FEED-4C9E-B49C-B37FD6D90564}"/>
              </a:ext>
            </a:extLst>
          </p:cNvPr>
          <p:cNvSpPr/>
          <p:nvPr/>
        </p:nvSpPr>
        <p:spPr>
          <a:xfrm rot="14432035">
            <a:off x="7865688" y="3485001"/>
            <a:ext cx="910883" cy="224213"/>
          </a:xfrm>
          <a:prstGeom prst="leftRightArrow">
            <a:avLst/>
          </a:prstGeom>
          <a:solidFill>
            <a:srgbClr val="056B70"/>
          </a:solidFill>
          <a:ln>
            <a:solidFill>
              <a:srgbClr val="056B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868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arcador de posición de imagen 35">
            <a:extLst>
              <a:ext uri="{FF2B5EF4-FFF2-40B4-BE49-F238E27FC236}">
                <a16:creationId xmlns:a16="http://schemas.microsoft.com/office/drawing/2014/main" id="{52754098-9AA4-42AD-8F3D-91557BCF433A}"/>
              </a:ext>
            </a:extLst>
          </p:cNvPr>
          <p:cNvSpPr>
            <a:spLocks noGrp="1"/>
          </p:cNvSpPr>
          <p:nvPr>
            <p:ph type="pic" sz="quarter" idx="10"/>
          </p:nvPr>
        </p:nvSpPr>
        <p:spPr/>
      </p:sp>
      <p:sp>
        <p:nvSpPr>
          <p:cNvPr id="35" name="Título 34">
            <a:extLst>
              <a:ext uri="{FF2B5EF4-FFF2-40B4-BE49-F238E27FC236}">
                <a16:creationId xmlns:a16="http://schemas.microsoft.com/office/drawing/2014/main" id="{FFF0598E-B3B7-44E5-AC85-8A1D44EFFBE3}"/>
              </a:ext>
            </a:extLst>
          </p:cNvPr>
          <p:cNvSpPr>
            <a:spLocks noGrp="1"/>
          </p:cNvSpPr>
          <p:nvPr>
            <p:ph type="title"/>
          </p:nvPr>
        </p:nvSpPr>
        <p:spPr/>
        <p:txBody>
          <a:bodyPr/>
          <a:lstStyle/>
          <a:p>
            <a:r>
              <a:rPr lang="es-ES" dirty="0"/>
              <a:t>DEMO – SKILL con Azure </a:t>
            </a:r>
            <a:r>
              <a:rPr lang="es-ES" dirty="0" err="1"/>
              <a:t>Functions</a:t>
            </a:r>
            <a:endParaRPr lang="es-ES" dirty="0"/>
          </a:p>
        </p:txBody>
      </p:sp>
    </p:spTree>
    <p:extLst>
      <p:ext uri="{BB962C8B-B14F-4D97-AF65-F5344CB8AC3E}">
        <p14:creationId xmlns:p14="http://schemas.microsoft.com/office/powerpoint/2010/main" val="241165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PASOS</a:t>
            </a:r>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a:xfrm>
            <a:off x="515098" y="1238487"/>
            <a:ext cx="7702470" cy="1328867"/>
          </a:xfrm>
        </p:spPr>
        <p:txBody>
          <a:bodyPr>
            <a:normAutofit fontScale="55000" lnSpcReduction="20000"/>
          </a:bodyPr>
          <a:lstStyle/>
          <a:p>
            <a:pPr marL="514350" indent="-514350">
              <a:buAutoNum type="arabicPeriod"/>
            </a:pPr>
            <a:r>
              <a:rPr lang="es-ES" dirty="0"/>
              <a:t>Crear la </a:t>
            </a:r>
            <a:r>
              <a:rPr lang="es-ES" dirty="0" err="1"/>
              <a:t>Skill</a:t>
            </a:r>
            <a:r>
              <a:rPr lang="es-ES" dirty="0"/>
              <a:t>.</a:t>
            </a:r>
          </a:p>
          <a:p>
            <a:pPr marL="514350" indent="-514350">
              <a:buAutoNum type="arabicPeriod"/>
            </a:pPr>
            <a:r>
              <a:rPr lang="es-ES" dirty="0"/>
              <a:t>Crear una Azure </a:t>
            </a:r>
            <a:r>
              <a:rPr lang="es-ES" dirty="0" err="1"/>
              <a:t>Function</a:t>
            </a:r>
            <a:r>
              <a:rPr lang="es-ES" dirty="0"/>
              <a:t>. </a:t>
            </a:r>
          </a:p>
          <a:p>
            <a:pPr marL="514350" indent="-514350">
              <a:buAutoNum type="arabicPeriod"/>
            </a:pPr>
            <a:r>
              <a:rPr lang="es-ES" dirty="0"/>
              <a:t>Modificar el </a:t>
            </a:r>
            <a:r>
              <a:rPr lang="es-ES" i="1" dirty="0" err="1"/>
              <a:t>EndPoint</a:t>
            </a:r>
            <a:r>
              <a:rPr lang="es-ES" i="1" dirty="0"/>
              <a:t> </a:t>
            </a:r>
            <a:r>
              <a:rPr lang="es-ES" dirty="0"/>
              <a:t>de la </a:t>
            </a:r>
            <a:r>
              <a:rPr lang="es-ES" dirty="0" err="1"/>
              <a:t>skill</a:t>
            </a:r>
            <a:r>
              <a:rPr lang="es-ES" dirty="0"/>
              <a:t> para que apunte a la Azure </a:t>
            </a:r>
            <a:r>
              <a:rPr lang="es-ES" dirty="0" err="1"/>
              <a:t>Function</a:t>
            </a:r>
            <a:r>
              <a:rPr lang="es-ES" dirty="0"/>
              <a:t>.</a:t>
            </a:r>
          </a:p>
          <a:p>
            <a:endParaRPr lang="es-ES" dirty="0"/>
          </a:p>
        </p:txBody>
      </p:sp>
      <p:pic>
        <p:nvPicPr>
          <p:cNvPr id="2" name="Imagen 1">
            <a:extLst>
              <a:ext uri="{FF2B5EF4-FFF2-40B4-BE49-F238E27FC236}">
                <a16:creationId xmlns:a16="http://schemas.microsoft.com/office/drawing/2014/main" id="{E00AA26D-3AA2-4EA4-BA93-4019E831118C}"/>
              </a:ext>
            </a:extLst>
          </p:cNvPr>
          <p:cNvPicPr>
            <a:picLocks noChangeAspect="1"/>
          </p:cNvPicPr>
          <p:nvPr/>
        </p:nvPicPr>
        <p:blipFill>
          <a:blip r:embed="rId2"/>
          <a:stretch>
            <a:fillRect/>
          </a:stretch>
        </p:blipFill>
        <p:spPr>
          <a:xfrm>
            <a:off x="413577" y="2356372"/>
            <a:ext cx="8886835" cy="4501628"/>
          </a:xfrm>
          <a:prstGeom prst="rect">
            <a:avLst/>
          </a:prstGeom>
        </p:spPr>
      </p:pic>
    </p:spTree>
    <p:extLst>
      <p:ext uri="{BB962C8B-B14F-4D97-AF65-F5344CB8AC3E}">
        <p14:creationId xmlns:p14="http://schemas.microsoft.com/office/powerpoint/2010/main" val="123179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Marcador de posición de imagen 35">
            <a:extLst>
              <a:ext uri="{FF2B5EF4-FFF2-40B4-BE49-F238E27FC236}">
                <a16:creationId xmlns:a16="http://schemas.microsoft.com/office/drawing/2014/main" id="{52754098-9AA4-42AD-8F3D-91557BCF433A}"/>
              </a:ext>
            </a:extLst>
          </p:cNvPr>
          <p:cNvSpPr>
            <a:spLocks noGrp="1"/>
          </p:cNvSpPr>
          <p:nvPr>
            <p:ph type="pic" sz="quarter" idx="10"/>
          </p:nvPr>
        </p:nvSpPr>
        <p:spPr/>
      </p:sp>
      <p:sp>
        <p:nvSpPr>
          <p:cNvPr id="35" name="Título 34">
            <a:extLst>
              <a:ext uri="{FF2B5EF4-FFF2-40B4-BE49-F238E27FC236}">
                <a16:creationId xmlns:a16="http://schemas.microsoft.com/office/drawing/2014/main" id="{FFF0598E-B3B7-44E5-AC85-8A1D44EFFBE3}"/>
              </a:ext>
            </a:extLst>
          </p:cNvPr>
          <p:cNvSpPr>
            <a:spLocks noGrp="1"/>
          </p:cNvSpPr>
          <p:nvPr>
            <p:ph type="title"/>
          </p:nvPr>
        </p:nvSpPr>
        <p:spPr/>
        <p:txBody>
          <a:bodyPr/>
          <a:lstStyle/>
          <a:p>
            <a:r>
              <a:rPr lang="es-ES" dirty="0"/>
              <a:t>DEMO – OFFICE 365 SKILL</a:t>
            </a:r>
          </a:p>
        </p:txBody>
      </p:sp>
    </p:spTree>
    <p:extLst>
      <p:ext uri="{BB962C8B-B14F-4D97-AF65-F5344CB8AC3E}">
        <p14:creationId xmlns:p14="http://schemas.microsoft.com/office/powerpoint/2010/main" val="358107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PASOS</a:t>
            </a:r>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a:xfrm>
            <a:off x="515098" y="1238487"/>
            <a:ext cx="7702470" cy="2370987"/>
          </a:xfrm>
        </p:spPr>
        <p:txBody>
          <a:bodyPr>
            <a:normAutofit fontScale="70000" lnSpcReduction="20000"/>
          </a:bodyPr>
          <a:lstStyle/>
          <a:p>
            <a:pPr marL="514350" indent="-514350">
              <a:buAutoNum type="arabicPeriod"/>
            </a:pPr>
            <a:r>
              <a:rPr lang="es-ES" dirty="0"/>
              <a:t>Registrar una aplicación de Azure AD en nuestro </a:t>
            </a:r>
            <a:r>
              <a:rPr lang="es-ES" dirty="0" err="1"/>
              <a:t>tenant</a:t>
            </a:r>
            <a:r>
              <a:rPr lang="es-ES" dirty="0"/>
              <a:t>.</a:t>
            </a:r>
          </a:p>
          <a:p>
            <a:pPr marL="514350" indent="-514350">
              <a:buAutoNum type="arabicPeriod"/>
            </a:pPr>
            <a:r>
              <a:rPr lang="es-ES" dirty="0"/>
              <a:t>Definir los permisos que necesitamos (</a:t>
            </a:r>
            <a:r>
              <a:rPr lang="es-ES" dirty="0" err="1"/>
              <a:t>Graph</a:t>
            </a:r>
            <a:r>
              <a:rPr lang="es-ES" dirty="0"/>
              <a:t> API principalmente).</a:t>
            </a:r>
          </a:p>
          <a:p>
            <a:pPr marL="514350" indent="-514350">
              <a:buAutoNum type="arabicPeriod"/>
            </a:pPr>
            <a:r>
              <a:rPr lang="es-ES" dirty="0"/>
              <a:t>Obtener las credenciales de la aplicación.</a:t>
            </a:r>
          </a:p>
          <a:p>
            <a:pPr marL="514350" indent="-514350">
              <a:buAutoNum type="arabicPeriod"/>
            </a:pPr>
            <a:r>
              <a:rPr lang="es-ES" dirty="0"/>
              <a:t>Desarrollar nuestra Azure </a:t>
            </a:r>
            <a:r>
              <a:rPr lang="es-ES" dirty="0" err="1"/>
              <a:t>Function</a:t>
            </a:r>
            <a:r>
              <a:rPr lang="es-ES" dirty="0"/>
              <a:t> para acceder a Office 365 mediante </a:t>
            </a:r>
            <a:r>
              <a:rPr lang="es-ES" dirty="0" err="1"/>
              <a:t>Graph</a:t>
            </a:r>
            <a:r>
              <a:rPr lang="es-ES" dirty="0"/>
              <a:t> API.</a:t>
            </a:r>
          </a:p>
          <a:p>
            <a:endParaRPr lang="es-ES" dirty="0"/>
          </a:p>
        </p:txBody>
      </p:sp>
      <p:pic>
        <p:nvPicPr>
          <p:cNvPr id="3" name="Imagen 2">
            <a:extLst>
              <a:ext uri="{FF2B5EF4-FFF2-40B4-BE49-F238E27FC236}">
                <a16:creationId xmlns:a16="http://schemas.microsoft.com/office/drawing/2014/main" id="{5E53AB92-3859-493A-80A5-C975596E99A2}"/>
              </a:ext>
            </a:extLst>
          </p:cNvPr>
          <p:cNvPicPr>
            <a:picLocks noChangeAspect="1"/>
          </p:cNvPicPr>
          <p:nvPr/>
        </p:nvPicPr>
        <p:blipFill>
          <a:blip r:embed="rId2"/>
          <a:stretch>
            <a:fillRect/>
          </a:stretch>
        </p:blipFill>
        <p:spPr>
          <a:xfrm>
            <a:off x="527290" y="3609474"/>
            <a:ext cx="5563765" cy="2503137"/>
          </a:xfrm>
          <a:prstGeom prst="rect">
            <a:avLst/>
          </a:prstGeom>
        </p:spPr>
      </p:pic>
      <p:pic>
        <p:nvPicPr>
          <p:cNvPr id="6" name="Imagen 5">
            <a:extLst>
              <a:ext uri="{FF2B5EF4-FFF2-40B4-BE49-F238E27FC236}">
                <a16:creationId xmlns:a16="http://schemas.microsoft.com/office/drawing/2014/main" id="{5BBBB372-6F09-43F4-90C3-6E78D119D214}"/>
              </a:ext>
            </a:extLst>
          </p:cNvPr>
          <p:cNvPicPr>
            <a:picLocks noChangeAspect="1"/>
          </p:cNvPicPr>
          <p:nvPr/>
        </p:nvPicPr>
        <p:blipFill>
          <a:blip r:embed="rId3"/>
          <a:stretch>
            <a:fillRect/>
          </a:stretch>
        </p:blipFill>
        <p:spPr>
          <a:xfrm>
            <a:off x="6552035" y="3615083"/>
            <a:ext cx="5006273" cy="2503137"/>
          </a:xfrm>
          <a:prstGeom prst="rect">
            <a:avLst/>
          </a:prstGeom>
        </p:spPr>
      </p:pic>
    </p:spTree>
    <p:extLst>
      <p:ext uri="{BB962C8B-B14F-4D97-AF65-F5344CB8AC3E}">
        <p14:creationId xmlns:p14="http://schemas.microsoft.com/office/powerpoint/2010/main" val="261030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COMPONENTES DESARROLLO</a:t>
            </a:r>
          </a:p>
        </p:txBody>
      </p:sp>
      <p:sp>
        <p:nvSpPr>
          <p:cNvPr id="7" name="Marcador de texto 6">
            <a:extLst>
              <a:ext uri="{FF2B5EF4-FFF2-40B4-BE49-F238E27FC236}">
                <a16:creationId xmlns:a16="http://schemas.microsoft.com/office/drawing/2014/main" id="{020717DB-C743-41F2-8EE6-7B84102E9495}"/>
              </a:ext>
            </a:extLst>
          </p:cNvPr>
          <p:cNvSpPr>
            <a:spLocks noGrp="1"/>
          </p:cNvSpPr>
          <p:nvPr>
            <p:ph type="body" sz="quarter" idx="10"/>
          </p:nvPr>
        </p:nvSpPr>
        <p:spPr>
          <a:xfrm>
            <a:off x="515098" y="1238486"/>
            <a:ext cx="8412334" cy="4878080"/>
          </a:xfrm>
        </p:spPr>
        <p:txBody>
          <a:bodyPr/>
          <a:lstStyle/>
          <a:p>
            <a:pPr marL="457200" indent="-457200">
              <a:buFontTx/>
              <a:buChar char="-"/>
            </a:pPr>
            <a:endParaRPr lang="es-ES" dirty="0"/>
          </a:p>
          <a:p>
            <a:pPr marL="457200" indent="-457200">
              <a:buFontTx/>
              <a:buChar char="-"/>
            </a:pPr>
            <a:r>
              <a:rPr lang="es-ES" dirty="0" err="1"/>
              <a:t>Alexa.Net</a:t>
            </a:r>
            <a:r>
              <a:rPr lang="es-ES" dirty="0"/>
              <a:t> </a:t>
            </a:r>
            <a:r>
              <a:rPr lang="es-ES" sz="1200" dirty="0"/>
              <a:t>(</a:t>
            </a:r>
            <a:r>
              <a:rPr lang="es-ES" sz="1200" dirty="0">
                <a:hlinkClick r:id="rId2"/>
              </a:rPr>
              <a:t>https://github.com/timheuer/alexa-skills-dotnet</a:t>
            </a:r>
            <a:r>
              <a:rPr lang="es-ES" sz="1200" dirty="0"/>
              <a:t>)</a:t>
            </a:r>
          </a:p>
          <a:p>
            <a:pPr marL="457200" indent="-457200">
              <a:buFontTx/>
              <a:buChar char="-"/>
            </a:pPr>
            <a:r>
              <a:rPr lang="en-US" dirty="0"/>
              <a:t>Microsoft Graph .NET Authentication Provider Library </a:t>
            </a:r>
            <a:r>
              <a:rPr lang="en-US" sz="1200" dirty="0"/>
              <a:t>(</a:t>
            </a:r>
            <a:r>
              <a:rPr lang="es-ES" sz="1200" dirty="0">
                <a:hlinkClick r:id="rId3"/>
              </a:rPr>
              <a:t>https://github.com/microsoftgraph/msgraph-sdk-dotnet-auth</a:t>
            </a:r>
            <a:r>
              <a:rPr lang="es-ES" sz="1200" dirty="0"/>
              <a:t>)</a:t>
            </a:r>
          </a:p>
          <a:p>
            <a:pPr marL="457200" indent="-457200">
              <a:buFontTx/>
              <a:buChar char="-"/>
            </a:pPr>
            <a:r>
              <a:rPr lang="es-ES" dirty="0" err="1"/>
              <a:t>iTextSharp</a:t>
            </a:r>
            <a:r>
              <a:rPr lang="es-ES" dirty="0"/>
              <a:t> </a:t>
            </a:r>
            <a:r>
              <a:rPr lang="es-ES" sz="1200" dirty="0"/>
              <a:t>(</a:t>
            </a:r>
            <a:r>
              <a:rPr lang="es-ES" sz="1200" dirty="0">
                <a:hlinkClick r:id="rId4"/>
              </a:rPr>
              <a:t>https://github.com/itext/itextsharp</a:t>
            </a:r>
            <a:r>
              <a:rPr lang="es-ES" sz="1200" dirty="0"/>
              <a:t>)</a:t>
            </a:r>
          </a:p>
          <a:p>
            <a:pPr marL="457200" indent="-457200">
              <a:buFontTx/>
              <a:buChar char="-"/>
            </a:pPr>
            <a:r>
              <a:rPr lang="es-ES" sz="3200" dirty="0" err="1"/>
              <a:t>Newtonsoft.Json</a:t>
            </a:r>
            <a:r>
              <a:rPr lang="es-ES" sz="3200" dirty="0"/>
              <a:t> </a:t>
            </a:r>
            <a:r>
              <a:rPr lang="es-ES" sz="1200" dirty="0"/>
              <a:t>(</a:t>
            </a:r>
            <a:r>
              <a:rPr lang="es-ES" sz="1200" dirty="0">
                <a:hlinkClick r:id="rId5"/>
              </a:rPr>
              <a:t>https://www.newtonsoft.com/json</a:t>
            </a:r>
            <a:r>
              <a:rPr lang="es-ES" sz="1200" dirty="0"/>
              <a:t>)</a:t>
            </a:r>
          </a:p>
          <a:p>
            <a:pPr marL="457200" indent="-457200">
              <a:buFontTx/>
              <a:buChar char="-"/>
            </a:pPr>
            <a:endParaRPr lang="es-ES" dirty="0"/>
          </a:p>
          <a:p>
            <a:endParaRPr lang="es-ES" dirty="0"/>
          </a:p>
        </p:txBody>
      </p:sp>
    </p:spTree>
    <p:extLst>
      <p:ext uri="{BB962C8B-B14F-4D97-AF65-F5344CB8AC3E}">
        <p14:creationId xmlns:p14="http://schemas.microsoft.com/office/powerpoint/2010/main" val="205339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a:xfrm>
            <a:off x="515097" y="411941"/>
            <a:ext cx="11151917" cy="666423"/>
          </a:xfrm>
        </p:spPr>
        <p:txBody>
          <a:bodyPr/>
          <a:lstStyle/>
          <a:p>
            <a:r>
              <a:rPr lang="es-ES"/>
              <a:t>TEMAS…</a:t>
            </a:r>
            <a:endParaRPr lang="es-ES" dirty="0"/>
          </a:p>
        </p:txBody>
      </p:sp>
      <p:sp>
        <p:nvSpPr>
          <p:cNvPr id="3" name="Marcador de texto 6">
            <a:extLst>
              <a:ext uri="{FF2B5EF4-FFF2-40B4-BE49-F238E27FC236}">
                <a16:creationId xmlns:a16="http://schemas.microsoft.com/office/drawing/2014/main" id="{960328C1-B601-4167-86E0-0D578F4D06A5}"/>
              </a:ext>
            </a:extLst>
          </p:cNvPr>
          <p:cNvSpPr>
            <a:spLocks noGrp="1"/>
          </p:cNvSpPr>
          <p:nvPr>
            <p:ph type="body" sz="quarter" idx="10"/>
          </p:nvPr>
        </p:nvSpPr>
        <p:spPr>
          <a:xfrm>
            <a:off x="515098" y="1238486"/>
            <a:ext cx="8412334" cy="4878080"/>
          </a:xfrm>
        </p:spPr>
        <p:txBody>
          <a:bodyPr/>
          <a:lstStyle/>
          <a:p>
            <a:pPr marL="457200" indent="-457200">
              <a:buFontTx/>
              <a:buChar char="-"/>
            </a:pPr>
            <a:endParaRPr lang="es-ES"/>
          </a:p>
          <a:p>
            <a:endParaRPr lang="es-ES"/>
          </a:p>
          <a:p>
            <a:pPr marL="457200" indent="-457200">
              <a:buFontTx/>
              <a:buChar char="-"/>
            </a:pPr>
            <a:endParaRPr lang="es-ES"/>
          </a:p>
          <a:p>
            <a:endParaRPr lang="es-ES" dirty="0"/>
          </a:p>
        </p:txBody>
      </p:sp>
      <p:pic>
        <p:nvPicPr>
          <p:cNvPr id="1026" name="Picture 2" descr="Resultado de imagen para cortana">
            <a:extLst>
              <a:ext uri="{FF2B5EF4-FFF2-40B4-BE49-F238E27FC236}">
                <a16:creationId xmlns:a16="http://schemas.microsoft.com/office/drawing/2014/main" id="{D7A16834-846A-4198-8E87-4F0E72D45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1" y="1465463"/>
            <a:ext cx="1668326" cy="1668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peaker recognition api microsoft">
            <a:extLst>
              <a:ext uri="{FF2B5EF4-FFF2-40B4-BE49-F238E27FC236}">
                <a16:creationId xmlns:a16="http://schemas.microsoft.com/office/drawing/2014/main" id="{3BA8A03A-7DF1-46A1-9390-035D690C7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1" y="3553615"/>
            <a:ext cx="1599725" cy="15997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9A702F0A-7977-43A3-AF18-E210C8BD2C09}"/>
              </a:ext>
            </a:extLst>
          </p:cNvPr>
          <p:cNvSpPr txBox="1"/>
          <p:nvPr/>
        </p:nvSpPr>
        <p:spPr>
          <a:xfrm>
            <a:off x="2812470" y="3753381"/>
            <a:ext cx="5717719" cy="707886"/>
          </a:xfrm>
          <a:prstGeom prst="rect">
            <a:avLst/>
          </a:prstGeom>
          <a:noFill/>
        </p:spPr>
        <p:txBody>
          <a:bodyPr wrap="none" rtlCol="0">
            <a:spAutoFit/>
          </a:bodyPr>
          <a:lstStyle/>
          <a:p>
            <a:r>
              <a:rPr lang="es-ES" sz="4000" dirty="0"/>
              <a:t>Speaker </a:t>
            </a:r>
            <a:r>
              <a:rPr lang="es-ES" sz="4000" dirty="0" err="1"/>
              <a:t>Recognition</a:t>
            </a:r>
            <a:r>
              <a:rPr lang="es-ES" sz="4000"/>
              <a:t> API</a:t>
            </a:r>
            <a:endParaRPr lang="es-ES" sz="4000" dirty="0"/>
          </a:p>
        </p:txBody>
      </p:sp>
      <p:sp>
        <p:nvSpPr>
          <p:cNvPr id="9" name="CuadroTexto 8">
            <a:extLst>
              <a:ext uri="{FF2B5EF4-FFF2-40B4-BE49-F238E27FC236}">
                <a16:creationId xmlns:a16="http://schemas.microsoft.com/office/drawing/2014/main" id="{AE9C6FEA-F190-403B-8CBB-CE6DCC2DC5C2}"/>
              </a:ext>
            </a:extLst>
          </p:cNvPr>
          <p:cNvSpPr txBox="1"/>
          <p:nvPr/>
        </p:nvSpPr>
        <p:spPr>
          <a:xfrm>
            <a:off x="2812470" y="2098083"/>
            <a:ext cx="1981953" cy="707886"/>
          </a:xfrm>
          <a:prstGeom prst="rect">
            <a:avLst/>
          </a:prstGeom>
          <a:noFill/>
        </p:spPr>
        <p:txBody>
          <a:bodyPr wrap="none" rtlCol="0">
            <a:spAutoFit/>
          </a:bodyPr>
          <a:lstStyle/>
          <a:p>
            <a:r>
              <a:rPr lang="es-ES" sz="4000" dirty="0"/>
              <a:t>Cortana</a:t>
            </a:r>
          </a:p>
        </p:txBody>
      </p:sp>
    </p:spTree>
    <p:extLst>
      <p:ext uri="{BB962C8B-B14F-4D97-AF65-F5344CB8AC3E}">
        <p14:creationId xmlns:p14="http://schemas.microsoft.com/office/powerpoint/2010/main" val="4217971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a:xfrm>
            <a:off x="515097" y="411941"/>
            <a:ext cx="11151917" cy="666423"/>
          </a:xfrm>
        </p:spPr>
        <p:txBody>
          <a:bodyPr/>
          <a:lstStyle/>
          <a:p>
            <a:r>
              <a:rPr lang="es-ES" dirty="0"/>
              <a:t>¿DUDAS?</a:t>
            </a:r>
          </a:p>
        </p:txBody>
      </p:sp>
      <p:sp>
        <p:nvSpPr>
          <p:cNvPr id="3" name="Marcador de texto 6">
            <a:extLst>
              <a:ext uri="{FF2B5EF4-FFF2-40B4-BE49-F238E27FC236}">
                <a16:creationId xmlns:a16="http://schemas.microsoft.com/office/drawing/2014/main" id="{960328C1-B601-4167-86E0-0D578F4D06A5}"/>
              </a:ext>
            </a:extLst>
          </p:cNvPr>
          <p:cNvSpPr>
            <a:spLocks noGrp="1"/>
          </p:cNvSpPr>
          <p:nvPr>
            <p:ph type="body" sz="quarter" idx="10"/>
          </p:nvPr>
        </p:nvSpPr>
        <p:spPr>
          <a:xfrm>
            <a:off x="515098" y="1238486"/>
            <a:ext cx="8412334" cy="4878080"/>
          </a:xfrm>
        </p:spPr>
        <p:txBody>
          <a:bodyPr/>
          <a:lstStyle/>
          <a:p>
            <a:pPr marL="457200" indent="-457200">
              <a:buFontTx/>
              <a:buChar char="-"/>
            </a:pPr>
            <a:endParaRPr lang="es-ES"/>
          </a:p>
          <a:p>
            <a:endParaRPr lang="es-ES"/>
          </a:p>
          <a:p>
            <a:pPr marL="457200" indent="-457200">
              <a:buFontTx/>
              <a:buChar char="-"/>
            </a:pPr>
            <a:endParaRPr lang="es-ES"/>
          </a:p>
          <a:p>
            <a:endParaRPr lang="es-ES" dirty="0"/>
          </a:p>
        </p:txBody>
      </p:sp>
      <p:pic>
        <p:nvPicPr>
          <p:cNvPr id="6" name="Picture 4" descr="Resultado de imagen para questions">
            <a:extLst>
              <a:ext uri="{FF2B5EF4-FFF2-40B4-BE49-F238E27FC236}">
                <a16:creationId xmlns:a16="http://schemas.microsoft.com/office/drawing/2014/main" id="{AB2E8031-8F45-4E15-9ACC-9466CB9ED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236" y="1596313"/>
            <a:ext cx="6541331" cy="490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2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C4F8A626-3BC0-49FB-AE47-F9929A72C9D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48698"/>
          <a:stretch/>
        </p:blipFill>
        <p:spPr>
          <a:xfrm>
            <a:off x="0" y="0"/>
            <a:ext cx="12192000" cy="3429000"/>
          </a:xfrm>
        </p:spPr>
      </p:pic>
      <p:sp>
        <p:nvSpPr>
          <p:cNvPr id="8" name="Título 7">
            <a:extLst>
              <a:ext uri="{FF2B5EF4-FFF2-40B4-BE49-F238E27FC236}">
                <a16:creationId xmlns:a16="http://schemas.microsoft.com/office/drawing/2014/main" id="{C8915E51-7808-4B63-B4B6-8DE5E959FAE4}"/>
              </a:ext>
            </a:extLst>
          </p:cNvPr>
          <p:cNvSpPr>
            <a:spLocks noGrp="1"/>
          </p:cNvSpPr>
          <p:nvPr>
            <p:ph type="title"/>
          </p:nvPr>
        </p:nvSpPr>
        <p:spPr/>
        <p:txBody>
          <a:bodyPr/>
          <a:lstStyle/>
          <a:p>
            <a:r>
              <a:rPr lang="es-ES" dirty="0"/>
              <a:t>Muchas gracias por asistir!</a:t>
            </a:r>
          </a:p>
        </p:txBody>
      </p:sp>
      <p:sp>
        <p:nvSpPr>
          <p:cNvPr id="20" name="Marcador de texto 19">
            <a:extLst>
              <a:ext uri="{FF2B5EF4-FFF2-40B4-BE49-F238E27FC236}">
                <a16:creationId xmlns:a16="http://schemas.microsoft.com/office/drawing/2014/main" id="{56A216F7-C1CF-4446-842F-E4E2C7D8FA83}"/>
              </a:ext>
            </a:extLst>
          </p:cNvPr>
          <p:cNvSpPr>
            <a:spLocks noGrp="1"/>
          </p:cNvSpPr>
          <p:nvPr>
            <p:ph type="body" sz="quarter" idx="11"/>
          </p:nvPr>
        </p:nvSpPr>
        <p:spPr>
          <a:xfrm>
            <a:off x="515098" y="4275889"/>
            <a:ext cx="11151916" cy="2549005"/>
          </a:xfrm>
        </p:spPr>
        <p:txBody>
          <a:bodyPr>
            <a:normAutofit fontScale="85000" lnSpcReduction="20000"/>
          </a:bodyPr>
          <a:lstStyle/>
          <a:p>
            <a:endParaRPr lang="es-ES" dirty="0"/>
          </a:p>
          <a:p>
            <a:r>
              <a:rPr lang="es-ES" dirty="0"/>
              <a:t>Nos vemos en el </a:t>
            </a:r>
            <a:r>
              <a:rPr lang="es-ES" b="1" dirty="0">
                <a:effectLst>
                  <a:outerShdw blurRad="38100" dist="38100" dir="2700000" algn="tl">
                    <a:srgbClr val="000000">
                      <a:alpha val="43137"/>
                    </a:srgbClr>
                  </a:outerShdw>
                </a:effectLst>
              </a:rPr>
              <a:t>SharePoint </a:t>
            </a:r>
            <a:r>
              <a:rPr lang="es-ES" b="1" dirty="0" err="1">
                <a:effectLst>
                  <a:outerShdw blurRad="38100" dist="38100" dir="2700000" algn="tl">
                    <a:srgbClr val="000000">
                      <a:alpha val="43137"/>
                    </a:srgbClr>
                  </a:outerShdw>
                </a:effectLst>
              </a:rPr>
              <a:t>Saturday</a:t>
            </a:r>
            <a:r>
              <a:rPr lang="es-ES" b="1" dirty="0">
                <a:effectLst>
                  <a:outerShdw blurRad="38100" dist="38100" dir="2700000" algn="tl">
                    <a:srgbClr val="000000">
                      <a:alpha val="43137"/>
                    </a:srgbClr>
                  </a:outerShdw>
                </a:effectLst>
              </a:rPr>
              <a:t> Barcelona</a:t>
            </a:r>
          </a:p>
          <a:p>
            <a:r>
              <a:rPr lang="es-ES" b="1" dirty="0"/>
              <a:t>14 de septiembre</a:t>
            </a:r>
            <a:r>
              <a:rPr lang="es-ES" dirty="0"/>
              <a:t>, </a:t>
            </a:r>
            <a:r>
              <a:rPr lang="es-ES" b="1" dirty="0">
                <a:effectLst>
                  <a:outerShdw blurRad="38100" dist="38100" dir="2700000" algn="tl">
                    <a:srgbClr val="000000">
                      <a:alpha val="43137"/>
                    </a:srgbClr>
                  </a:outerShdw>
                </a:effectLst>
              </a:rPr>
              <a:t>os esperamos.</a:t>
            </a:r>
          </a:p>
          <a:p>
            <a:endParaRPr lang="es-ES" dirty="0"/>
          </a:p>
          <a:p>
            <a:r>
              <a:rPr lang="es-ES" b="1" u="sng" dirty="0" err="1">
                <a:effectLst>
                  <a:outerShdw blurRad="38100" dist="38100" dir="2700000" algn="tl">
                    <a:srgbClr val="000000">
                      <a:alpha val="43137"/>
                    </a:srgbClr>
                  </a:outerShdw>
                </a:effectLst>
              </a:rPr>
              <a:t>Save</a:t>
            </a:r>
            <a:r>
              <a:rPr lang="es-ES" b="1" u="sng" dirty="0">
                <a:effectLst>
                  <a:outerShdw blurRad="38100" dist="38100" dir="2700000" algn="tl">
                    <a:srgbClr val="000000">
                      <a:alpha val="43137"/>
                    </a:srgbClr>
                  </a:outerShdw>
                </a:effectLst>
              </a:rPr>
              <a:t> </a:t>
            </a:r>
            <a:r>
              <a:rPr lang="es-ES" b="1" u="sng" dirty="0" err="1">
                <a:effectLst>
                  <a:outerShdw blurRad="38100" dist="38100" dir="2700000" algn="tl">
                    <a:srgbClr val="000000">
                      <a:alpha val="43137"/>
                    </a:srgbClr>
                  </a:outerShdw>
                </a:effectLst>
              </a:rPr>
              <a:t>the</a:t>
            </a:r>
            <a:r>
              <a:rPr lang="es-ES" b="1" u="sng" dirty="0">
                <a:effectLst>
                  <a:outerShdw blurRad="38100" dist="38100" dir="2700000" algn="tl">
                    <a:srgbClr val="000000">
                      <a:alpha val="43137"/>
                    </a:srgbClr>
                  </a:outerShdw>
                </a:effectLst>
              </a:rPr>
              <a:t> date !!!!</a:t>
            </a:r>
          </a:p>
        </p:txBody>
      </p:sp>
      <p:grpSp>
        <p:nvGrpSpPr>
          <p:cNvPr id="29" name="Group 14">
            <a:extLst>
              <a:ext uri="{FF2B5EF4-FFF2-40B4-BE49-F238E27FC236}">
                <a16:creationId xmlns:a16="http://schemas.microsoft.com/office/drawing/2014/main" id="{6B1075F2-7D43-42A5-BA4F-736EB21892AA}"/>
              </a:ext>
            </a:extLst>
          </p:cNvPr>
          <p:cNvGrpSpPr/>
          <p:nvPr/>
        </p:nvGrpSpPr>
        <p:grpSpPr>
          <a:xfrm>
            <a:off x="1679268" y="-279432"/>
            <a:ext cx="7659223" cy="3964487"/>
            <a:chOff x="2037184" y="1360110"/>
            <a:chExt cx="10065881" cy="5210195"/>
          </a:xfrm>
          <a:solidFill>
            <a:schemeClr val="accent1"/>
          </a:solidFill>
        </p:grpSpPr>
        <p:sp>
          <p:nvSpPr>
            <p:cNvPr id="30" name="Freeform 15">
              <a:extLst>
                <a:ext uri="{FF2B5EF4-FFF2-40B4-BE49-F238E27FC236}">
                  <a16:creationId xmlns:a16="http://schemas.microsoft.com/office/drawing/2014/main" id="{0AAC687E-ABB7-446D-8212-0DFE8F170BCD}"/>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D5727ABB-54C9-4EC9-843B-133C6E3D43EF}"/>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54FB4BCF-2684-49C4-8920-9F483F8085C1}"/>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3600F60-5AC0-48E1-93A8-EB48F99DBBC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B5177C0-CF58-4934-B69B-0ADC1E1FFC6F}"/>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95A88175-D8A9-4CA9-8DD4-040E634BA3CE}"/>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1A33446B-ED0C-4826-A63C-076B1E395BD6}"/>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4">
              <a:extLst>
                <a:ext uri="{FF2B5EF4-FFF2-40B4-BE49-F238E27FC236}">
                  <a16:creationId xmlns:a16="http://schemas.microsoft.com/office/drawing/2014/main" id="{0C7EF4AA-2182-419D-9AB1-576F4ED24A1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3BB561EF-5304-49BE-945F-92D0066BB240}"/>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1425B854-3952-46DF-90A6-C421B6363784}"/>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8A045D92-F3DD-4204-886E-D28B999AD9D1}"/>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999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38C26705-58C3-4232-AE1C-B3585C96538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81" b="281"/>
          <a:stretch>
            <a:fillRect/>
          </a:stretch>
        </p:blipFill>
        <p:spPr/>
      </p:pic>
      <p:sp>
        <p:nvSpPr>
          <p:cNvPr id="66" name="Marcador de texto 65">
            <a:extLst>
              <a:ext uri="{FF2B5EF4-FFF2-40B4-BE49-F238E27FC236}">
                <a16:creationId xmlns:a16="http://schemas.microsoft.com/office/drawing/2014/main" id="{CDF68F6C-5AD6-4CC4-AB73-B5319E791410}"/>
              </a:ext>
            </a:extLst>
          </p:cNvPr>
          <p:cNvSpPr>
            <a:spLocks noGrp="1"/>
          </p:cNvSpPr>
          <p:nvPr>
            <p:ph type="body" sz="quarter" idx="11"/>
          </p:nvPr>
        </p:nvSpPr>
        <p:spPr/>
        <p:txBody>
          <a:bodyPr/>
          <a:lstStyle/>
          <a:p>
            <a:r>
              <a:rPr lang="es-ES" dirty="0"/>
              <a:t>Ferran Chopo </a:t>
            </a:r>
            <a:r>
              <a:rPr lang="es-ES" dirty="0" err="1"/>
              <a:t>garcia</a:t>
            </a:r>
            <a:endParaRPr lang="es-ES" dirty="0"/>
          </a:p>
        </p:txBody>
      </p:sp>
      <p:sp>
        <p:nvSpPr>
          <p:cNvPr id="79" name="Marcador de texto 78">
            <a:extLst>
              <a:ext uri="{FF2B5EF4-FFF2-40B4-BE49-F238E27FC236}">
                <a16:creationId xmlns:a16="http://schemas.microsoft.com/office/drawing/2014/main" id="{F322A174-6EF4-491D-ACD9-08CBA254BDAD}"/>
              </a:ext>
            </a:extLst>
          </p:cNvPr>
          <p:cNvSpPr>
            <a:spLocks noGrp="1"/>
          </p:cNvSpPr>
          <p:nvPr>
            <p:ph type="body" sz="quarter" idx="12"/>
          </p:nvPr>
        </p:nvSpPr>
        <p:spPr/>
        <p:txBody>
          <a:bodyPr/>
          <a:lstStyle/>
          <a:p>
            <a:r>
              <a:rPr lang="es-ES" dirty="0"/>
              <a:t>Jefe </a:t>
            </a:r>
            <a:r>
              <a:rPr lang="es-ES" sz="1800" dirty="0"/>
              <a:t>(o IT </a:t>
            </a:r>
            <a:r>
              <a:rPr lang="es-ES" sz="1800" dirty="0" err="1"/>
              <a:t>Consultant</a:t>
            </a:r>
            <a:r>
              <a:rPr lang="es-ES" sz="1800"/>
              <a:t> &amp; </a:t>
            </a:r>
            <a:r>
              <a:rPr lang="es-ES" sz="1800" dirty="0" err="1"/>
              <a:t>Trainer</a:t>
            </a:r>
            <a:r>
              <a:rPr lang="es-ES" sz="1800" dirty="0"/>
              <a:t>)</a:t>
            </a:r>
          </a:p>
        </p:txBody>
      </p:sp>
      <p:sp>
        <p:nvSpPr>
          <p:cNvPr id="80" name="Marcador de texto 79">
            <a:extLst>
              <a:ext uri="{FF2B5EF4-FFF2-40B4-BE49-F238E27FC236}">
                <a16:creationId xmlns:a16="http://schemas.microsoft.com/office/drawing/2014/main" id="{D60B391F-C15D-46BE-B872-F08538BFC47D}"/>
              </a:ext>
            </a:extLst>
          </p:cNvPr>
          <p:cNvSpPr>
            <a:spLocks noGrp="1"/>
          </p:cNvSpPr>
          <p:nvPr>
            <p:ph type="body" sz="quarter" idx="13"/>
          </p:nvPr>
        </p:nvSpPr>
        <p:spPr/>
        <p:txBody>
          <a:bodyPr/>
          <a:lstStyle/>
          <a:p>
            <a:r>
              <a:rPr lang="es-ES" dirty="0"/>
              <a:t>Freelance</a:t>
            </a:r>
          </a:p>
        </p:txBody>
      </p:sp>
      <p:sp>
        <p:nvSpPr>
          <p:cNvPr id="81" name="Marcador de texto 80">
            <a:extLst>
              <a:ext uri="{FF2B5EF4-FFF2-40B4-BE49-F238E27FC236}">
                <a16:creationId xmlns:a16="http://schemas.microsoft.com/office/drawing/2014/main" id="{6353E94D-2691-41D5-89AC-3439A6EB16F8}"/>
              </a:ext>
            </a:extLst>
          </p:cNvPr>
          <p:cNvSpPr>
            <a:spLocks noGrp="1"/>
          </p:cNvSpPr>
          <p:nvPr>
            <p:ph type="body" sz="quarter" idx="14"/>
          </p:nvPr>
        </p:nvSpPr>
        <p:spPr>
          <a:xfrm>
            <a:off x="1262400" y="3297713"/>
            <a:ext cx="3598358" cy="431245"/>
          </a:xfrm>
        </p:spPr>
        <p:txBody>
          <a:bodyPr/>
          <a:lstStyle/>
          <a:p>
            <a:r>
              <a:rPr lang="es-ES" dirty="0"/>
              <a:t>www.ferranchopo.com</a:t>
            </a:r>
          </a:p>
        </p:txBody>
      </p:sp>
      <p:sp>
        <p:nvSpPr>
          <p:cNvPr id="82" name="Marcador de texto 81">
            <a:extLst>
              <a:ext uri="{FF2B5EF4-FFF2-40B4-BE49-F238E27FC236}">
                <a16:creationId xmlns:a16="http://schemas.microsoft.com/office/drawing/2014/main" id="{1D6EE392-A83D-44B9-A076-FDEDD87328E2}"/>
              </a:ext>
            </a:extLst>
          </p:cNvPr>
          <p:cNvSpPr>
            <a:spLocks noGrp="1"/>
          </p:cNvSpPr>
          <p:nvPr>
            <p:ph type="body" sz="quarter" idx="15"/>
          </p:nvPr>
        </p:nvSpPr>
        <p:spPr>
          <a:xfrm>
            <a:off x="1262354" y="3803508"/>
            <a:ext cx="3598404" cy="431245"/>
          </a:xfrm>
        </p:spPr>
        <p:txBody>
          <a:bodyPr/>
          <a:lstStyle/>
          <a:p>
            <a:r>
              <a:rPr lang="es-ES" dirty="0" err="1"/>
              <a:t>fchopo</a:t>
            </a:r>
            <a:endParaRPr lang="es-ES" dirty="0"/>
          </a:p>
        </p:txBody>
      </p:sp>
      <p:sp>
        <p:nvSpPr>
          <p:cNvPr id="83" name="Marcador de texto 82">
            <a:extLst>
              <a:ext uri="{FF2B5EF4-FFF2-40B4-BE49-F238E27FC236}">
                <a16:creationId xmlns:a16="http://schemas.microsoft.com/office/drawing/2014/main" id="{ED8C4F06-D514-4E12-B3FE-E529455D2E9B}"/>
              </a:ext>
            </a:extLst>
          </p:cNvPr>
          <p:cNvSpPr>
            <a:spLocks noGrp="1"/>
          </p:cNvSpPr>
          <p:nvPr>
            <p:ph type="body" sz="quarter" idx="16"/>
          </p:nvPr>
        </p:nvSpPr>
        <p:spPr>
          <a:xfrm>
            <a:off x="1262354" y="4312089"/>
            <a:ext cx="3598404" cy="431245"/>
          </a:xfrm>
        </p:spPr>
        <p:txBody>
          <a:bodyPr/>
          <a:lstStyle/>
          <a:p>
            <a:r>
              <a:rPr lang="es-ES" dirty="0">
                <a:hlinkClick r:id="rId3"/>
              </a:rPr>
              <a:t>https://es.linkedin.com/in/fchopo</a:t>
            </a:r>
            <a:endParaRPr lang="es-ES" dirty="0"/>
          </a:p>
        </p:txBody>
      </p:sp>
      <p:sp>
        <p:nvSpPr>
          <p:cNvPr id="84" name="Marcador de texto 83">
            <a:extLst>
              <a:ext uri="{FF2B5EF4-FFF2-40B4-BE49-F238E27FC236}">
                <a16:creationId xmlns:a16="http://schemas.microsoft.com/office/drawing/2014/main" id="{2704117A-8038-4A8F-82BF-CF1A33479CBB}"/>
              </a:ext>
            </a:extLst>
          </p:cNvPr>
          <p:cNvSpPr>
            <a:spLocks noGrp="1"/>
          </p:cNvSpPr>
          <p:nvPr>
            <p:ph type="body" sz="quarter" idx="17"/>
          </p:nvPr>
        </p:nvSpPr>
        <p:spPr/>
        <p:txBody>
          <a:bodyPr/>
          <a:lstStyle/>
          <a:p>
            <a:r>
              <a:rPr lang="es-ES" dirty="0"/>
              <a:t>#SharePoint #Office365 #MCT #</a:t>
            </a:r>
            <a:r>
              <a:rPr lang="es-ES" dirty="0" err="1"/>
              <a:t>Trainer</a:t>
            </a:r>
            <a:r>
              <a:rPr lang="es-ES" dirty="0"/>
              <a:t> #</a:t>
            </a:r>
            <a:r>
              <a:rPr lang="es-ES" dirty="0" err="1"/>
              <a:t>Basketball</a:t>
            </a:r>
            <a:r>
              <a:rPr lang="es-ES" dirty="0"/>
              <a:t> #Music #Mountain #</a:t>
            </a:r>
            <a:r>
              <a:rPr lang="es-ES" dirty="0" err="1"/>
              <a:t>Dogs</a:t>
            </a:r>
            <a:r>
              <a:rPr lang="es-ES" dirty="0"/>
              <a:t> </a:t>
            </a:r>
          </a:p>
        </p:txBody>
      </p:sp>
    </p:spTree>
    <p:extLst>
      <p:ext uri="{BB962C8B-B14F-4D97-AF65-F5344CB8AC3E}">
        <p14:creationId xmlns:p14="http://schemas.microsoft.com/office/powerpoint/2010/main" val="42884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191100" y="1485900"/>
            <a:ext cx="4910413" cy="1647549"/>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rgbClr val="056B70"/>
                </a:solidFill>
                <a:effectLst/>
                <a:uLnTx/>
                <a:uFillTx/>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solidFill>
                  <a:srgbClr val="056B70"/>
                </a:solidFill>
                <a:effectLst/>
                <a:uLnTx/>
                <a:uFillTx/>
                <a:ea typeface="+mn-ea"/>
                <a:cs typeface="+mn-cs"/>
              </a:rPr>
              <a:t>techcommunity.microsoft.com </a:t>
            </a:r>
            <a:endParaRPr kumimoji="0" lang="en-US" sz="4000" b="0" i="0" u="sng" strike="noStrike" kern="1200" cap="none" spc="-70" normalizeH="0" baseline="0" noProof="0" dirty="0">
              <a:ln>
                <a:noFill/>
              </a:ln>
              <a:solidFill>
                <a:srgbClr val="056B70"/>
              </a:solidFill>
              <a:effectLst/>
              <a:uLnTx/>
              <a:uFillTx/>
              <a:ea typeface="+mn-ea"/>
              <a:cs typeface="+mn-cs"/>
            </a:endParaRPr>
          </a:p>
        </p:txBody>
      </p:sp>
      <p:sp>
        <p:nvSpPr>
          <p:cNvPr id="8" name="Content Placeholder 6"/>
          <p:cNvSpPr txBox="1">
            <a:spLocks/>
          </p:cNvSpPr>
          <p:nvPr/>
        </p:nvSpPr>
        <p:spPr>
          <a:xfrm>
            <a:off x="7191100" y="3266460"/>
            <a:ext cx="4678685" cy="284296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0" defTabSz="914400">
              <a:spcBef>
                <a:spcPts val="1800"/>
              </a:spcBef>
              <a:buSzTx/>
            </a:pPr>
            <a:r>
              <a:rPr lang="en-US" dirty="0">
                <a:solidFill>
                  <a:srgbClr val="333333"/>
                </a:solidFill>
                <a:latin typeface="Raleway"/>
                <a:cs typeface="+mn-cs"/>
              </a:rPr>
              <a:t>One Microsoft community for IT Pros and tech enthusiasts to learn from experts on Microsoft products</a:t>
            </a:r>
          </a:p>
          <a:p>
            <a:pPr lvl="0" defTabSz="914400">
              <a:spcBef>
                <a:spcPts val="1800"/>
              </a:spcBef>
              <a:buSzTx/>
            </a:pPr>
            <a:r>
              <a:rPr lang="en-US" dirty="0">
                <a:solidFill>
                  <a:srgbClr val="333333"/>
                </a:solidFill>
                <a:latin typeface="Raleway"/>
                <a:cs typeface="+mn-cs"/>
              </a:rPr>
              <a:t>Trusted resource for news, best practices and answers from Microsoft product teams and MVPs</a:t>
            </a:r>
          </a:p>
          <a:p>
            <a:pPr lvl="0" defTabSz="914400">
              <a:spcBef>
                <a:spcPts val="1800"/>
              </a:spcBef>
              <a:buSzTx/>
            </a:pPr>
            <a:r>
              <a:rPr lang="en-US" dirty="0">
                <a:solidFill>
                  <a:srgbClr val="333333"/>
                </a:solidFill>
                <a:latin typeface="Raleway"/>
                <a:cs typeface="+mn-cs"/>
              </a:rPr>
              <a:t>Join today!  It’s free – sign in with your Microsoft Account.</a:t>
            </a: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5" name="Imagen 4">
            <a:extLst>
              <a:ext uri="{FF2B5EF4-FFF2-40B4-BE49-F238E27FC236}">
                <a16:creationId xmlns:a16="http://schemas.microsoft.com/office/drawing/2014/main" id="{26A93514-456A-4689-9A56-6E00C931AA94}"/>
              </a:ext>
            </a:extLst>
          </p:cNvPr>
          <p:cNvPicPr>
            <a:picLocks noChangeAspect="1"/>
          </p:cNvPicPr>
          <p:nvPr/>
        </p:nvPicPr>
        <p:blipFill>
          <a:blip r:embed="rId3"/>
          <a:stretch>
            <a:fillRect/>
          </a:stretch>
        </p:blipFill>
        <p:spPr>
          <a:xfrm>
            <a:off x="-313739" y="0"/>
            <a:ext cx="7249187"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2" name="Marcador de texto 1">
            <a:extLst>
              <a:ext uri="{FF2B5EF4-FFF2-40B4-BE49-F238E27FC236}">
                <a16:creationId xmlns:a16="http://schemas.microsoft.com/office/drawing/2014/main" id="{3B1074C1-360E-4B9E-AFF0-6103C1D5D118}"/>
              </a:ext>
            </a:extLst>
          </p:cNvPr>
          <p:cNvSpPr>
            <a:spLocks noGrp="1"/>
          </p:cNvSpPr>
          <p:nvPr>
            <p:ph type="body" sz="quarter" idx="10"/>
          </p:nvPr>
        </p:nvSpPr>
        <p:spPr/>
        <p:txBody>
          <a:bodyPr/>
          <a:lstStyle/>
          <a:p>
            <a:r>
              <a:rPr lang="en-US" sz="3000" dirty="0"/>
              <a:t>Get a 20 % discount buying the book here:</a:t>
            </a:r>
          </a:p>
          <a:p>
            <a:r>
              <a:rPr lang="en-IE" sz="3000" u="sng" dirty="0">
                <a:solidFill>
                  <a:srgbClr val="056B70"/>
                </a:solidFill>
                <a:ea typeface="Calibri" panose="020F0502020204030204" pitchFamily="34" charset="0"/>
                <a:hlinkClick r:id="rId3">
                  <a:extLst>
                    <a:ext uri="{A12FA001-AC4F-418D-AE19-62706E023703}">
                      <ahyp:hlinkClr xmlns:ahyp="http://schemas.microsoft.com/office/drawing/2018/hyperlinkcolor" val="tx"/>
                    </a:ext>
                  </a:extLst>
                </a:hlinkClick>
              </a:rPr>
              <a:t>https://gumroad.com/l/O365IT/Spoisgreat</a:t>
            </a:r>
            <a:endParaRPr lang="en-IE" sz="3000" u="sng" dirty="0">
              <a:solidFill>
                <a:srgbClr val="056B70"/>
              </a:solidFill>
              <a:ea typeface="Calibri" panose="020F0502020204030204" pitchFamily="34" charset="0"/>
            </a:endParaRPr>
          </a:p>
          <a:p>
            <a:endParaRPr lang="es-ES" dirty="0"/>
          </a:p>
        </p:txBody>
      </p:sp>
      <p:pic>
        <p:nvPicPr>
          <p:cNvPr id="5" name="Imagen 4">
            <a:extLst>
              <a:ext uri="{FF2B5EF4-FFF2-40B4-BE49-F238E27FC236}">
                <a16:creationId xmlns:a16="http://schemas.microsoft.com/office/drawing/2014/main" id="{CE0B011F-29AB-4CC8-AEEE-EBFFB4AD5AE1}"/>
              </a:ext>
            </a:extLst>
          </p:cNvPr>
          <p:cNvPicPr>
            <a:picLocks noChangeAspect="1"/>
          </p:cNvPicPr>
          <p:nvPr/>
        </p:nvPicPr>
        <p:blipFill>
          <a:blip r:embed="rId4"/>
          <a:stretch>
            <a:fillRect/>
          </a:stretch>
        </p:blipFill>
        <p:spPr>
          <a:xfrm>
            <a:off x="7264641" y="0"/>
            <a:ext cx="4927359" cy="6858000"/>
          </a:xfrm>
          <a:prstGeom prst="rect">
            <a:avLst/>
          </a:prstGeom>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sp>
        <p:nvSpPr>
          <p:cNvPr id="4" name="Marcador de texto 3">
            <a:extLst>
              <a:ext uri="{FF2B5EF4-FFF2-40B4-BE49-F238E27FC236}">
                <a16:creationId xmlns:a16="http://schemas.microsoft.com/office/drawing/2014/main" id="{C5F86A0A-57AE-447F-9792-642B47695636}"/>
              </a:ext>
            </a:extLst>
          </p:cNvPr>
          <p:cNvSpPr>
            <a:spLocks noGrp="1"/>
          </p:cNvSpPr>
          <p:nvPr>
            <p:ph type="body" sz="quarter" idx="10"/>
          </p:nvPr>
        </p:nvSpPr>
        <p:spPr>
          <a:xfrm>
            <a:off x="524986" y="1039001"/>
            <a:ext cx="6302517" cy="4878080"/>
          </a:xfrm>
        </p:spPr>
        <p:txBody>
          <a:bodyPr/>
          <a:lstStyle/>
          <a:p>
            <a:r>
              <a:rPr lang="en-US" dirty="0"/>
              <a:t>Please, fill your SP &amp; Office 365 Saturday Madrid passport if you want to participate.</a:t>
            </a:r>
          </a:p>
          <a:p>
            <a:r>
              <a:rPr lang="en-US" dirty="0"/>
              <a:t>You can win one of these gifts:</a:t>
            </a:r>
          </a:p>
        </p:txBody>
      </p:sp>
      <p:pic>
        <p:nvPicPr>
          <p:cNvPr id="14" name="Imagen 13">
            <a:extLst>
              <a:ext uri="{FF2B5EF4-FFF2-40B4-BE49-F238E27FC236}">
                <a16:creationId xmlns:a16="http://schemas.microsoft.com/office/drawing/2014/main" id="{500C79B5-5D80-4E5D-8C40-83CF3871E3AD}"/>
              </a:ext>
            </a:extLst>
          </p:cNvPr>
          <p:cNvPicPr>
            <a:picLocks noChangeAspect="1"/>
          </p:cNvPicPr>
          <p:nvPr/>
        </p:nvPicPr>
        <p:blipFill>
          <a:blip r:embed="rId3"/>
          <a:stretch>
            <a:fillRect/>
          </a:stretch>
        </p:blipFill>
        <p:spPr>
          <a:xfrm>
            <a:off x="6914694" y="-5275"/>
            <a:ext cx="5409896" cy="6858000"/>
          </a:xfrm>
          <a:prstGeom prst="rect">
            <a:avLst/>
          </a:prstGeom>
        </p:spPr>
      </p:pic>
      <p:sp>
        <p:nvSpPr>
          <p:cNvPr id="51" name="CuadroTexto 50">
            <a:extLst>
              <a:ext uri="{FF2B5EF4-FFF2-40B4-BE49-F238E27FC236}">
                <a16:creationId xmlns:a16="http://schemas.microsoft.com/office/drawing/2014/main" id="{71786F39-69C3-4FDC-ADB2-E5CBE83CDE8D}"/>
              </a:ext>
            </a:extLst>
          </p:cNvPr>
          <p:cNvSpPr txBox="1"/>
          <p:nvPr/>
        </p:nvSpPr>
        <p:spPr>
          <a:xfrm>
            <a:off x="7787097" y="3971679"/>
            <a:ext cx="627356" cy="430887"/>
          </a:xfrm>
          <a:prstGeom prst="rect">
            <a:avLst/>
          </a:prstGeom>
          <a:noFill/>
        </p:spPr>
        <p:txBody>
          <a:bodyPr wrap="square" lIns="0" tIns="0" rIns="0" bIns="0" rtlCol="0">
            <a:spAutoFit/>
          </a:bodyPr>
          <a:lstStyle/>
          <a:p>
            <a:r>
              <a:rPr lang="es-ES" sz="2800" b="1" spc="-93" dirty="0">
                <a:solidFill>
                  <a:srgbClr val="FF0000"/>
                </a:solidFill>
              </a:rPr>
              <a:t>10</a:t>
            </a:r>
          </a:p>
        </p:txBody>
      </p:sp>
      <p:sp>
        <p:nvSpPr>
          <p:cNvPr id="52" name="CuadroTexto 51">
            <a:extLst>
              <a:ext uri="{FF2B5EF4-FFF2-40B4-BE49-F238E27FC236}">
                <a16:creationId xmlns:a16="http://schemas.microsoft.com/office/drawing/2014/main" id="{E7AC9431-5467-4987-A8A5-53B5A95CAD1E}"/>
              </a:ext>
            </a:extLst>
          </p:cNvPr>
          <p:cNvSpPr txBox="1"/>
          <p:nvPr/>
        </p:nvSpPr>
        <p:spPr>
          <a:xfrm>
            <a:off x="10186239" y="4828786"/>
            <a:ext cx="453435" cy="430887"/>
          </a:xfrm>
          <a:prstGeom prst="rect">
            <a:avLst/>
          </a:prstGeom>
          <a:noFill/>
        </p:spPr>
        <p:txBody>
          <a:bodyPr wrap="square" lIns="0" tIns="0" rIns="0" bIns="0" rtlCol="0">
            <a:spAutoFit/>
          </a:bodyPr>
          <a:lstStyle/>
          <a:p>
            <a:r>
              <a:rPr lang="es-ES" sz="2800" b="1" spc="-93" dirty="0">
                <a:solidFill>
                  <a:srgbClr val="FF0000"/>
                </a:solidFill>
              </a:rPr>
              <a:t>9</a:t>
            </a:r>
          </a:p>
        </p:txBody>
      </p:sp>
      <p:sp>
        <p:nvSpPr>
          <p:cNvPr id="53" name="CuadroTexto 52">
            <a:extLst>
              <a:ext uri="{FF2B5EF4-FFF2-40B4-BE49-F238E27FC236}">
                <a16:creationId xmlns:a16="http://schemas.microsoft.com/office/drawing/2014/main" id="{1B257059-8DB1-4D2A-82EA-9B615F87E0BB}"/>
              </a:ext>
            </a:extLst>
          </p:cNvPr>
          <p:cNvSpPr txBox="1"/>
          <p:nvPr/>
        </p:nvSpPr>
        <p:spPr>
          <a:xfrm>
            <a:off x="7961018" y="5672294"/>
            <a:ext cx="453435" cy="430887"/>
          </a:xfrm>
          <a:prstGeom prst="rect">
            <a:avLst/>
          </a:prstGeom>
          <a:noFill/>
        </p:spPr>
        <p:txBody>
          <a:bodyPr wrap="square" lIns="0" tIns="0" rIns="0" bIns="0" rtlCol="0">
            <a:spAutoFit/>
          </a:bodyPr>
          <a:lstStyle/>
          <a:p>
            <a:r>
              <a:rPr lang="es-ES" sz="2800" b="1" spc="-93" dirty="0">
                <a:solidFill>
                  <a:srgbClr val="FF0000"/>
                </a:solidFill>
              </a:rPr>
              <a:t>8</a:t>
            </a:r>
          </a:p>
        </p:txBody>
      </p:sp>
      <p:sp>
        <p:nvSpPr>
          <p:cNvPr id="54" name="CuadroTexto 53">
            <a:extLst>
              <a:ext uri="{FF2B5EF4-FFF2-40B4-BE49-F238E27FC236}">
                <a16:creationId xmlns:a16="http://schemas.microsoft.com/office/drawing/2014/main" id="{3844C345-BEAD-460A-B3D6-6A66BB252EF4}"/>
              </a:ext>
            </a:extLst>
          </p:cNvPr>
          <p:cNvSpPr txBox="1"/>
          <p:nvPr/>
        </p:nvSpPr>
        <p:spPr>
          <a:xfrm>
            <a:off x="7787097" y="2951000"/>
            <a:ext cx="828583" cy="215444"/>
          </a:xfrm>
          <a:prstGeom prst="rect">
            <a:avLst/>
          </a:prstGeom>
          <a:noFill/>
        </p:spPr>
        <p:txBody>
          <a:bodyPr wrap="square" lIns="0" tIns="0" rIns="0" bIns="0" rtlCol="0">
            <a:spAutoFit/>
          </a:bodyPr>
          <a:lstStyle/>
          <a:p>
            <a:r>
              <a:rPr lang="es-ES" sz="1400" b="1" spc="-93" dirty="0" err="1">
                <a:solidFill>
                  <a:srgbClr val="FF0000"/>
                </a:solidFill>
              </a:rPr>
              <a:t>Odor</a:t>
            </a:r>
            <a:endParaRPr lang="es-ES" sz="1400" b="1" spc="-93" dirty="0">
              <a:solidFill>
                <a:srgbClr val="FF0000"/>
              </a:solidFill>
            </a:endParaRPr>
          </a:p>
        </p:txBody>
      </p:sp>
      <p:sp>
        <p:nvSpPr>
          <p:cNvPr id="55" name="CuadroTexto 54">
            <a:extLst>
              <a:ext uri="{FF2B5EF4-FFF2-40B4-BE49-F238E27FC236}">
                <a16:creationId xmlns:a16="http://schemas.microsoft.com/office/drawing/2014/main" id="{5213B6B7-437D-47C1-B9BD-3168F404B0D6}"/>
              </a:ext>
            </a:extLst>
          </p:cNvPr>
          <p:cNvSpPr txBox="1"/>
          <p:nvPr/>
        </p:nvSpPr>
        <p:spPr>
          <a:xfrm>
            <a:off x="10561242" y="2959389"/>
            <a:ext cx="1922233" cy="215444"/>
          </a:xfrm>
          <a:prstGeom prst="rect">
            <a:avLst/>
          </a:prstGeom>
          <a:noFill/>
        </p:spPr>
        <p:txBody>
          <a:bodyPr wrap="square" lIns="0" tIns="0" rIns="0" bIns="0" rtlCol="0">
            <a:spAutoFit/>
          </a:bodyPr>
          <a:lstStyle/>
          <a:p>
            <a:r>
              <a:rPr lang="es-ES" sz="1400" b="1" spc="-93" dirty="0">
                <a:solidFill>
                  <a:srgbClr val="FF0000"/>
                </a:solidFill>
              </a:rPr>
              <a:t>Odor@winterfell.com</a:t>
            </a:r>
          </a:p>
        </p:txBody>
      </p:sp>
      <p:pic>
        <p:nvPicPr>
          <p:cNvPr id="34" name="Gráfico 33">
            <a:extLst>
              <a:ext uri="{FF2B5EF4-FFF2-40B4-BE49-F238E27FC236}">
                <a16:creationId xmlns:a16="http://schemas.microsoft.com/office/drawing/2014/main" id="{FBE496D5-477C-499F-B2F6-1F77B1CD9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3173" y="5883101"/>
            <a:ext cx="726459" cy="786497"/>
          </a:xfrm>
          <a:prstGeom prst="rect">
            <a:avLst/>
          </a:prstGeom>
        </p:spPr>
      </p:pic>
      <p:sp>
        <p:nvSpPr>
          <p:cNvPr id="36" name="Rectángulo 35">
            <a:extLst>
              <a:ext uri="{FF2B5EF4-FFF2-40B4-BE49-F238E27FC236}">
                <a16:creationId xmlns:a16="http://schemas.microsoft.com/office/drawing/2014/main" id="{29666D37-4DEC-4D4A-8EB8-0F6A8773E367}"/>
              </a:ext>
            </a:extLst>
          </p:cNvPr>
          <p:cNvSpPr/>
          <p:nvPr/>
        </p:nvSpPr>
        <p:spPr>
          <a:xfrm>
            <a:off x="112387" y="2930214"/>
            <a:ext cx="598241"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37" name="Gráfico 36">
            <a:extLst>
              <a:ext uri="{FF2B5EF4-FFF2-40B4-BE49-F238E27FC236}">
                <a16:creationId xmlns:a16="http://schemas.microsoft.com/office/drawing/2014/main" id="{B02CC627-F2EA-48B4-A863-46FF2CF3FA9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6740" b="29894"/>
          <a:stretch/>
        </p:blipFill>
        <p:spPr>
          <a:xfrm>
            <a:off x="2438731" y="2965692"/>
            <a:ext cx="2920949" cy="639747"/>
          </a:xfrm>
          <a:prstGeom prst="rect">
            <a:avLst/>
          </a:prstGeom>
        </p:spPr>
      </p:pic>
      <p:sp>
        <p:nvSpPr>
          <p:cNvPr id="38" name="Rectángulo 37">
            <a:extLst>
              <a:ext uri="{FF2B5EF4-FFF2-40B4-BE49-F238E27FC236}">
                <a16:creationId xmlns:a16="http://schemas.microsoft.com/office/drawing/2014/main" id="{9BA95BBA-39C3-4B59-B6B3-7412F93A4685}"/>
              </a:ext>
            </a:extLst>
          </p:cNvPr>
          <p:cNvSpPr/>
          <p:nvPr/>
        </p:nvSpPr>
        <p:spPr>
          <a:xfrm>
            <a:off x="1764226" y="2911107"/>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
        <p:nvSpPr>
          <p:cNvPr id="39" name="Rectángulo 38">
            <a:extLst>
              <a:ext uri="{FF2B5EF4-FFF2-40B4-BE49-F238E27FC236}">
                <a16:creationId xmlns:a16="http://schemas.microsoft.com/office/drawing/2014/main" id="{3488E557-E34B-4F31-A59D-6104E35E18CA}"/>
              </a:ext>
            </a:extLst>
          </p:cNvPr>
          <p:cNvSpPr/>
          <p:nvPr/>
        </p:nvSpPr>
        <p:spPr>
          <a:xfrm>
            <a:off x="1616047" y="5953183"/>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sp>
        <p:nvSpPr>
          <p:cNvPr id="40" name="Rectángulo 39">
            <a:extLst>
              <a:ext uri="{FF2B5EF4-FFF2-40B4-BE49-F238E27FC236}">
                <a16:creationId xmlns:a16="http://schemas.microsoft.com/office/drawing/2014/main" id="{1F983618-D600-4767-B18B-3320CB0B2925}"/>
              </a:ext>
            </a:extLst>
          </p:cNvPr>
          <p:cNvSpPr/>
          <p:nvPr/>
        </p:nvSpPr>
        <p:spPr>
          <a:xfrm>
            <a:off x="1648814" y="5068205"/>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pic>
        <p:nvPicPr>
          <p:cNvPr id="41" name="Imagen 40" descr="Imagen que contiene artículos de aseo personal&#10;&#10;Descripción generada automáticamente">
            <a:extLst>
              <a:ext uri="{FF2B5EF4-FFF2-40B4-BE49-F238E27FC236}">
                <a16:creationId xmlns:a16="http://schemas.microsoft.com/office/drawing/2014/main" id="{CB3AD4E1-81F9-42C8-AAA4-3BF6EFB1FDA5}"/>
              </a:ext>
            </a:extLst>
          </p:cNvPr>
          <p:cNvPicPr>
            <a:picLocks noChangeAspect="1"/>
          </p:cNvPicPr>
          <p:nvPr/>
        </p:nvPicPr>
        <p:blipFill>
          <a:blip r:embed="rId8"/>
          <a:stretch>
            <a:fillRect/>
          </a:stretch>
        </p:blipFill>
        <p:spPr>
          <a:xfrm>
            <a:off x="3083602" y="4695218"/>
            <a:ext cx="836430" cy="1119144"/>
          </a:xfrm>
          <a:prstGeom prst="rect">
            <a:avLst/>
          </a:prstGeom>
        </p:spPr>
      </p:pic>
      <p:pic>
        <p:nvPicPr>
          <p:cNvPr id="42" name="Imagen 41">
            <a:extLst>
              <a:ext uri="{FF2B5EF4-FFF2-40B4-BE49-F238E27FC236}">
                <a16:creationId xmlns:a16="http://schemas.microsoft.com/office/drawing/2014/main" id="{088B08E7-8758-4E90-8FC7-05A1D2325E02}"/>
              </a:ext>
            </a:extLst>
          </p:cNvPr>
          <p:cNvPicPr>
            <a:picLocks noChangeAspect="1"/>
          </p:cNvPicPr>
          <p:nvPr/>
        </p:nvPicPr>
        <p:blipFill>
          <a:blip r:embed="rId9"/>
          <a:stretch>
            <a:fillRect/>
          </a:stretch>
        </p:blipFill>
        <p:spPr>
          <a:xfrm>
            <a:off x="2274649" y="4910914"/>
            <a:ext cx="726459" cy="726459"/>
          </a:xfrm>
          <a:prstGeom prst="rect">
            <a:avLst/>
          </a:prstGeom>
        </p:spPr>
      </p:pic>
      <p:pic>
        <p:nvPicPr>
          <p:cNvPr id="43" name="Gráfico 42">
            <a:extLst>
              <a:ext uri="{FF2B5EF4-FFF2-40B4-BE49-F238E27FC236}">
                <a16:creationId xmlns:a16="http://schemas.microsoft.com/office/drawing/2014/main" id="{EA34E963-C40E-4B7A-A73E-663607F7B0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32615" y="3685101"/>
            <a:ext cx="1599163" cy="272969"/>
          </a:xfrm>
          <a:prstGeom prst="rect">
            <a:avLst/>
          </a:prstGeom>
        </p:spPr>
      </p:pic>
      <p:pic>
        <p:nvPicPr>
          <p:cNvPr id="44" name="Picture 2" descr="Imagen relacionada">
            <a:extLst>
              <a:ext uri="{FF2B5EF4-FFF2-40B4-BE49-F238E27FC236}">
                <a16:creationId xmlns:a16="http://schemas.microsoft.com/office/drawing/2014/main" id="{B8B3308A-F860-4A3A-9772-A2314A10F92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00" t="25148" r="10837" b="23886"/>
          <a:stretch/>
        </p:blipFill>
        <p:spPr bwMode="auto">
          <a:xfrm>
            <a:off x="2297943" y="4001282"/>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EAE2EAE2-25D0-4316-9E58-EBEB47E970EE}"/>
              </a:ext>
            </a:extLst>
          </p:cNvPr>
          <p:cNvSpPr/>
          <p:nvPr/>
        </p:nvSpPr>
        <p:spPr>
          <a:xfrm>
            <a:off x="1695293" y="3980774"/>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1026" name="Picture 2" descr="Resultado de imagen de flic RTLF008 turquesa">
            <a:extLst>
              <a:ext uri="{FF2B5EF4-FFF2-40B4-BE49-F238E27FC236}">
                <a16:creationId xmlns:a16="http://schemas.microsoft.com/office/drawing/2014/main" id="{394630E4-E8C1-4A3A-8B92-76DFE9580876}"/>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14" y="2817931"/>
            <a:ext cx="928148" cy="9281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1D0DA92-376B-4588-8375-5CA6B5671EAD}"/>
              </a:ext>
            </a:extLst>
          </p:cNvPr>
          <p:cNvPicPr>
            <a:picLocks noChangeAspect="1"/>
          </p:cNvPicPr>
          <p:nvPr/>
        </p:nvPicPr>
        <p:blipFill>
          <a:blip r:embed="rId14"/>
          <a:stretch>
            <a:fillRect/>
          </a:stretch>
        </p:blipFill>
        <p:spPr>
          <a:xfrm>
            <a:off x="753463" y="3906201"/>
            <a:ext cx="820527" cy="765977"/>
          </a:xfrm>
          <a:prstGeom prst="rect">
            <a:avLst/>
          </a:prstGeom>
        </p:spPr>
      </p:pic>
      <p:pic>
        <p:nvPicPr>
          <p:cNvPr id="24" name="Gráfico 23">
            <a:extLst>
              <a:ext uri="{FF2B5EF4-FFF2-40B4-BE49-F238E27FC236}">
                <a16:creationId xmlns:a16="http://schemas.microsoft.com/office/drawing/2014/main" id="{5F8252EC-4763-4E99-B638-8A75B8AA019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3116" t="37167" r="12370" b="40055"/>
          <a:stretch/>
        </p:blipFill>
        <p:spPr>
          <a:xfrm>
            <a:off x="123575" y="3655454"/>
            <a:ext cx="1381768" cy="298643"/>
          </a:xfrm>
          <a:prstGeom prst="rect">
            <a:avLst/>
          </a:prstGeom>
        </p:spPr>
      </p:pic>
      <p:sp>
        <p:nvSpPr>
          <p:cNvPr id="25" name="Rectángulo 24">
            <a:extLst>
              <a:ext uri="{FF2B5EF4-FFF2-40B4-BE49-F238E27FC236}">
                <a16:creationId xmlns:a16="http://schemas.microsoft.com/office/drawing/2014/main" id="{395D0C1B-FD29-44C4-9510-8225375206E4}"/>
              </a:ext>
            </a:extLst>
          </p:cNvPr>
          <p:cNvSpPr/>
          <p:nvPr/>
        </p:nvSpPr>
        <p:spPr>
          <a:xfrm>
            <a:off x="77777" y="410995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26" name="Picture 2" descr="Imagen relacionada">
            <a:extLst>
              <a:ext uri="{FF2B5EF4-FFF2-40B4-BE49-F238E27FC236}">
                <a16:creationId xmlns:a16="http://schemas.microsoft.com/office/drawing/2014/main" id="{1E6B8C5E-A2FE-4644-BB7A-9F28B56D8E4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00" t="25148" r="10837" b="23886"/>
          <a:stretch/>
        </p:blipFill>
        <p:spPr bwMode="auto">
          <a:xfrm>
            <a:off x="4128773" y="4011635"/>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BBEDDAAA-B957-4A70-8963-2D1F1FCD8C6C}"/>
              </a:ext>
            </a:extLst>
          </p:cNvPr>
          <p:cNvSpPr/>
          <p:nvPr/>
        </p:nvSpPr>
        <p:spPr>
          <a:xfrm>
            <a:off x="5501768" y="3361935"/>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28" name="Imagen 27">
            <a:extLst>
              <a:ext uri="{FF2B5EF4-FFF2-40B4-BE49-F238E27FC236}">
                <a16:creationId xmlns:a16="http://schemas.microsoft.com/office/drawing/2014/main" id="{E93B6E7D-3F6F-4248-85BB-6380F4BA96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88156" y="3730540"/>
            <a:ext cx="843285" cy="289023"/>
          </a:xfrm>
          <a:prstGeom prst="rect">
            <a:avLst/>
          </a:prstGeom>
        </p:spPr>
      </p:pic>
      <p:pic>
        <p:nvPicPr>
          <p:cNvPr id="5" name="Picture 2" descr="Resultado de imagen de yo julia">
            <a:extLst>
              <a:ext uri="{FF2B5EF4-FFF2-40B4-BE49-F238E27FC236}">
                <a16:creationId xmlns:a16="http://schemas.microsoft.com/office/drawing/2014/main" id="{1C60D2E6-A66C-40B6-A30C-0AE6236935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89215" y="4742204"/>
            <a:ext cx="604838" cy="924058"/>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AA3215DA-68C1-4B1C-9A83-31BFB12C1771}"/>
              </a:ext>
            </a:extLst>
          </p:cNvPr>
          <p:cNvSpPr/>
          <p:nvPr/>
        </p:nvSpPr>
        <p:spPr>
          <a:xfrm>
            <a:off x="4032570" y="5037055"/>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7" name="Imagen 6" descr="Imagen que contiene copa, café, mesa, interior&#10;&#10;Descripción generada automáticamente">
            <a:extLst>
              <a:ext uri="{FF2B5EF4-FFF2-40B4-BE49-F238E27FC236}">
                <a16:creationId xmlns:a16="http://schemas.microsoft.com/office/drawing/2014/main" id="{5881D848-C69D-4F9F-BD0B-DE53716F8877}"/>
              </a:ext>
            </a:extLst>
          </p:cNvPr>
          <p:cNvPicPr>
            <a:picLocks noChangeAspect="1"/>
          </p:cNvPicPr>
          <p:nvPr/>
        </p:nvPicPr>
        <p:blipFill rotWithShape="1">
          <a:blip r:embed="rId19">
            <a:extLst>
              <a:ext uri="{28A0092B-C50C-407E-A947-70E740481C1C}">
                <a14:useLocalDpi xmlns:a14="http://schemas.microsoft.com/office/drawing/2010/main" val="0"/>
              </a:ext>
            </a:extLst>
          </a:blip>
          <a:srcRect l="16711" t="27813" r="5923" b="18206"/>
          <a:stretch/>
        </p:blipFill>
        <p:spPr>
          <a:xfrm>
            <a:off x="6237426" y="4871353"/>
            <a:ext cx="758415" cy="705258"/>
          </a:xfrm>
          <a:prstGeom prst="rect">
            <a:avLst/>
          </a:prstGeom>
        </p:spPr>
      </p:pic>
      <p:sp>
        <p:nvSpPr>
          <p:cNvPr id="33" name="Rectángulo 32">
            <a:extLst>
              <a:ext uri="{FF2B5EF4-FFF2-40B4-BE49-F238E27FC236}">
                <a16:creationId xmlns:a16="http://schemas.microsoft.com/office/drawing/2014/main" id="{DC34CE12-1CB5-4795-82E7-330F125AA731}"/>
              </a:ext>
            </a:extLst>
          </p:cNvPr>
          <p:cNvSpPr/>
          <p:nvPr/>
        </p:nvSpPr>
        <p:spPr>
          <a:xfrm>
            <a:off x="5535694" y="5051080"/>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5x</a:t>
            </a:r>
            <a:endParaRPr lang="es-ES" sz="1400" b="1" dirty="0"/>
          </a:p>
        </p:txBody>
      </p:sp>
      <p:pic>
        <p:nvPicPr>
          <p:cNvPr id="32" name="Gráfico 31">
            <a:extLst>
              <a:ext uri="{FF2B5EF4-FFF2-40B4-BE49-F238E27FC236}">
                <a16:creationId xmlns:a16="http://schemas.microsoft.com/office/drawing/2014/main" id="{164EC370-49A5-4D52-9B9F-5D2E61660281}"/>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6960" t="28571" r="9131" b="36559"/>
          <a:stretch/>
        </p:blipFill>
        <p:spPr>
          <a:xfrm>
            <a:off x="3775510" y="5882474"/>
            <a:ext cx="947829" cy="393876"/>
          </a:xfrm>
          <a:prstGeom prst="rect">
            <a:avLst/>
          </a:prstGeom>
        </p:spPr>
      </p:pic>
      <p:pic>
        <p:nvPicPr>
          <p:cNvPr id="8" name="Imagen 7" descr="Imagen que contiene copa, café, mesa, siguiente&#10;&#10;Descripción generada automáticamente">
            <a:extLst>
              <a:ext uri="{FF2B5EF4-FFF2-40B4-BE49-F238E27FC236}">
                <a16:creationId xmlns:a16="http://schemas.microsoft.com/office/drawing/2014/main" id="{DF7D7873-B790-42D5-91E7-A9D9EBAA036B}"/>
              </a:ext>
            </a:extLst>
          </p:cNvPr>
          <p:cNvPicPr>
            <a:picLocks noChangeAspect="1"/>
          </p:cNvPicPr>
          <p:nvPr/>
        </p:nvPicPr>
        <p:blipFill rotWithShape="1">
          <a:blip r:embed="rId22">
            <a:extLst>
              <a:ext uri="{28A0092B-C50C-407E-A947-70E740481C1C}">
                <a14:useLocalDpi xmlns:a14="http://schemas.microsoft.com/office/drawing/2010/main" val="0"/>
              </a:ext>
            </a:extLst>
          </a:blip>
          <a:srcRect l="20723" t="8482" r="23695" b="11006"/>
          <a:stretch/>
        </p:blipFill>
        <p:spPr>
          <a:xfrm>
            <a:off x="6228258" y="5917081"/>
            <a:ext cx="758415" cy="823951"/>
          </a:xfrm>
          <a:prstGeom prst="rect">
            <a:avLst/>
          </a:prstGeom>
        </p:spPr>
      </p:pic>
      <p:sp>
        <p:nvSpPr>
          <p:cNvPr id="35" name="Rectángulo 34">
            <a:extLst>
              <a:ext uri="{FF2B5EF4-FFF2-40B4-BE49-F238E27FC236}">
                <a16:creationId xmlns:a16="http://schemas.microsoft.com/office/drawing/2014/main" id="{D24A5898-0F13-4178-94CC-5F8C105E2E16}"/>
              </a:ext>
            </a:extLst>
          </p:cNvPr>
          <p:cNvSpPr/>
          <p:nvPr/>
        </p:nvSpPr>
        <p:spPr>
          <a:xfrm>
            <a:off x="5489514" y="6229027"/>
            <a:ext cx="753732"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10x</a:t>
            </a:r>
            <a:endParaRPr lang="es-ES" sz="1400" b="1" dirty="0"/>
          </a:p>
        </p:txBody>
      </p:sp>
      <p:pic>
        <p:nvPicPr>
          <p:cNvPr id="10" name="Imagen 9" descr="Imagen que contiene suelo&#10;&#10;Descripción generada automáticamente">
            <a:extLst>
              <a:ext uri="{FF2B5EF4-FFF2-40B4-BE49-F238E27FC236}">
                <a16:creationId xmlns:a16="http://schemas.microsoft.com/office/drawing/2014/main" id="{6E05C865-3F72-46A4-80AC-73AB199C1082}"/>
              </a:ext>
            </a:extLst>
          </p:cNvPr>
          <p:cNvPicPr>
            <a:picLocks noChangeAspect="1"/>
          </p:cNvPicPr>
          <p:nvPr/>
        </p:nvPicPr>
        <p:blipFill rotWithShape="1">
          <a:blip r:embed="rId23">
            <a:extLst>
              <a:ext uri="{28A0092B-C50C-407E-A947-70E740481C1C}">
                <a14:useLocalDpi xmlns:a14="http://schemas.microsoft.com/office/drawing/2010/main" val="0"/>
              </a:ext>
            </a:extLst>
          </a:blip>
          <a:srcRect l="11197" t="28391" r="16465" b="30039"/>
          <a:stretch/>
        </p:blipFill>
        <p:spPr>
          <a:xfrm>
            <a:off x="4676979" y="6380538"/>
            <a:ext cx="836430" cy="360494"/>
          </a:xfrm>
          <a:prstGeom prst="rect">
            <a:avLst/>
          </a:prstGeom>
        </p:spPr>
      </p:pic>
      <p:sp>
        <p:nvSpPr>
          <p:cNvPr id="46" name="Rectángulo 45">
            <a:extLst>
              <a:ext uri="{FF2B5EF4-FFF2-40B4-BE49-F238E27FC236}">
                <a16:creationId xmlns:a16="http://schemas.microsoft.com/office/drawing/2014/main" id="{5BCD899D-2ACB-4F9F-A972-923F28425A4C}"/>
              </a:ext>
            </a:extLst>
          </p:cNvPr>
          <p:cNvSpPr/>
          <p:nvPr/>
        </p:nvSpPr>
        <p:spPr>
          <a:xfrm>
            <a:off x="3883491" y="6229027"/>
            <a:ext cx="753732"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10x</a:t>
            </a:r>
            <a:endParaRPr lang="es-ES" sz="1400" b="1" dirty="0"/>
          </a:p>
        </p:txBody>
      </p:sp>
      <p:pic>
        <p:nvPicPr>
          <p:cNvPr id="6" name="Picture 2" descr="Imagen relacionada">
            <a:extLst>
              <a:ext uri="{FF2B5EF4-FFF2-40B4-BE49-F238E27FC236}">
                <a16:creationId xmlns:a16="http://schemas.microsoft.com/office/drawing/2014/main" id="{DA5A9894-300A-4127-B8DC-585B606CAF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85808" y="4756289"/>
            <a:ext cx="455770" cy="1026199"/>
          </a:xfrm>
          <a:prstGeom prst="rect">
            <a:avLst/>
          </a:prstGeom>
          <a:noFill/>
          <a:extLst>
            <a:ext uri="{909E8E84-426E-40DD-AFC4-6F175D3DCCD1}">
              <a14:hiddenFill xmlns:a14="http://schemas.microsoft.com/office/drawing/2010/main">
                <a:solidFill>
                  <a:srgbClr val="FFFFFF"/>
                </a:solidFill>
              </a14:hiddenFill>
            </a:ext>
          </a:extLst>
        </p:spPr>
      </p:pic>
      <p:pic>
        <p:nvPicPr>
          <p:cNvPr id="47" name="Gráfico 46">
            <a:extLst>
              <a:ext uri="{FF2B5EF4-FFF2-40B4-BE49-F238E27FC236}">
                <a16:creationId xmlns:a16="http://schemas.microsoft.com/office/drawing/2014/main" id="{28A237AF-7091-40CC-A2D8-8530A771FE1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102" y="4790378"/>
            <a:ext cx="983606" cy="293649"/>
          </a:xfrm>
          <a:prstGeom prst="rect">
            <a:avLst/>
          </a:prstGeom>
        </p:spPr>
      </p:pic>
      <p:sp>
        <p:nvSpPr>
          <p:cNvPr id="48" name="Rectángulo 47">
            <a:extLst>
              <a:ext uri="{FF2B5EF4-FFF2-40B4-BE49-F238E27FC236}">
                <a16:creationId xmlns:a16="http://schemas.microsoft.com/office/drawing/2014/main" id="{03CD856F-CA4B-4DB7-BA4E-1A015AE7D996}"/>
              </a:ext>
            </a:extLst>
          </p:cNvPr>
          <p:cNvSpPr/>
          <p:nvPr/>
        </p:nvSpPr>
        <p:spPr>
          <a:xfrm>
            <a:off x="154947" y="5214291"/>
            <a:ext cx="598241" cy="646331"/>
          </a:xfrm>
          <a:prstGeom prst="rect">
            <a:avLst/>
          </a:prstGeom>
        </p:spPr>
        <p:txBody>
          <a:bodyPr wrap="none">
            <a:spAutoFit/>
          </a:bodyPr>
          <a:lstStyle/>
          <a:p>
            <a:r>
              <a:rPr lang="en-US" sz="3600" b="1" spc="-75">
                <a:ln w="3175">
                  <a:noFill/>
                </a:ln>
                <a:solidFill>
                  <a:srgbClr val="056B70"/>
                </a:solidFill>
                <a:latin typeface="Segoe UI Light"/>
                <a:cs typeface="Arial" charset="0"/>
              </a:rPr>
              <a:t>5x</a:t>
            </a:r>
            <a:endParaRPr lang="es-ES" sz="1400" b="1" dirty="0"/>
          </a:p>
        </p:txBody>
      </p:sp>
      <p:pic>
        <p:nvPicPr>
          <p:cNvPr id="9" name="Imagen 8">
            <a:extLst>
              <a:ext uri="{FF2B5EF4-FFF2-40B4-BE49-F238E27FC236}">
                <a16:creationId xmlns:a16="http://schemas.microsoft.com/office/drawing/2014/main" id="{D06B5D75-A2CC-4F03-8292-8A389A7A528A}"/>
              </a:ext>
            </a:extLst>
          </p:cNvPr>
          <p:cNvPicPr>
            <a:picLocks noChangeAspect="1"/>
          </p:cNvPicPr>
          <p:nvPr/>
        </p:nvPicPr>
        <p:blipFill>
          <a:blip r:embed="rId27"/>
          <a:stretch>
            <a:fillRect/>
          </a:stretch>
        </p:blipFill>
        <p:spPr>
          <a:xfrm>
            <a:off x="6140347" y="3055567"/>
            <a:ext cx="825565" cy="814072"/>
          </a:xfrm>
          <a:prstGeom prst="rect">
            <a:avLst/>
          </a:prstGeom>
        </p:spPr>
      </p:pic>
      <p:sp>
        <p:nvSpPr>
          <p:cNvPr id="49" name="Rectángulo 48">
            <a:extLst>
              <a:ext uri="{FF2B5EF4-FFF2-40B4-BE49-F238E27FC236}">
                <a16:creationId xmlns:a16="http://schemas.microsoft.com/office/drawing/2014/main" id="{1E4ED23D-6076-47F4-A287-4EFD279C3C25}"/>
              </a:ext>
            </a:extLst>
          </p:cNvPr>
          <p:cNvSpPr/>
          <p:nvPr/>
        </p:nvSpPr>
        <p:spPr>
          <a:xfrm>
            <a:off x="3503632" y="3980774"/>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50" name="Gráfico 49">
            <a:extLst>
              <a:ext uri="{FF2B5EF4-FFF2-40B4-BE49-F238E27FC236}">
                <a16:creationId xmlns:a16="http://schemas.microsoft.com/office/drawing/2014/main" id="{0572D351-66F3-4CDA-BBF3-871BDBBD23FF}"/>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14622" t="21824" r="14472" b="20797"/>
          <a:stretch/>
        </p:blipFill>
        <p:spPr>
          <a:xfrm>
            <a:off x="5198481" y="2992010"/>
            <a:ext cx="979416" cy="528709"/>
          </a:xfrm>
          <a:prstGeom prst="rect">
            <a:avLst/>
          </a:prstGeom>
        </p:spPr>
      </p:pic>
      <p:pic>
        <p:nvPicPr>
          <p:cNvPr id="56" name="Picture 2" descr="Imagen relacionada">
            <a:extLst>
              <a:ext uri="{FF2B5EF4-FFF2-40B4-BE49-F238E27FC236}">
                <a16:creationId xmlns:a16="http://schemas.microsoft.com/office/drawing/2014/main" id="{4A23FA9C-6B2A-4963-A44A-683055912F1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00" t="25148" r="10837" b="23886"/>
          <a:stretch/>
        </p:blipFill>
        <p:spPr bwMode="auto">
          <a:xfrm>
            <a:off x="5715346" y="4209504"/>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57" name="Rectángulo 56">
            <a:extLst>
              <a:ext uri="{FF2B5EF4-FFF2-40B4-BE49-F238E27FC236}">
                <a16:creationId xmlns:a16="http://schemas.microsoft.com/office/drawing/2014/main" id="{525122E6-57B3-4B00-BF83-F1E8983A5C66}"/>
              </a:ext>
            </a:extLst>
          </p:cNvPr>
          <p:cNvSpPr/>
          <p:nvPr/>
        </p:nvSpPr>
        <p:spPr>
          <a:xfrm>
            <a:off x="5247663" y="413571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58" name="Imagen 57">
            <a:extLst>
              <a:ext uri="{FF2B5EF4-FFF2-40B4-BE49-F238E27FC236}">
                <a16:creationId xmlns:a16="http://schemas.microsoft.com/office/drawing/2014/main" id="{77D51928-DF6B-4CA6-A6AB-8BEAD2B45825}"/>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5203674" y="3914089"/>
            <a:ext cx="1477084" cy="304657"/>
          </a:xfrm>
          <a:prstGeom prst="rect">
            <a:avLst/>
          </a:prstGeom>
        </p:spPr>
      </p:pic>
    </p:spTree>
    <p:extLst>
      <p:ext uri="{BB962C8B-B14F-4D97-AF65-F5344CB8AC3E}">
        <p14:creationId xmlns:p14="http://schemas.microsoft.com/office/powerpoint/2010/main" val="19707790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814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C4F0A-80EA-4286-8F63-FAA9D822B389}"/>
              </a:ext>
            </a:extLst>
          </p:cNvPr>
          <p:cNvSpPr>
            <a:spLocks noGrp="1"/>
          </p:cNvSpPr>
          <p:nvPr>
            <p:ph type="title"/>
          </p:nvPr>
        </p:nvSpPr>
        <p:spPr/>
        <p:txBody>
          <a:bodyPr/>
          <a:lstStyle/>
          <a:p>
            <a:r>
              <a:rPr lang="es-ES" dirty="0"/>
              <a:t>ALEXA Y SHAREPOINT</a:t>
            </a:r>
          </a:p>
        </p:txBody>
      </p:sp>
      <p:sp>
        <p:nvSpPr>
          <p:cNvPr id="3" name="Marcador de texto 2">
            <a:extLst>
              <a:ext uri="{FF2B5EF4-FFF2-40B4-BE49-F238E27FC236}">
                <a16:creationId xmlns:a16="http://schemas.microsoft.com/office/drawing/2014/main" id="{A6D913FB-AD2F-4EA4-AFC5-E3F4057997B6}"/>
              </a:ext>
            </a:extLst>
          </p:cNvPr>
          <p:cNvSpPr>
            <a:spLocks noGrp="1"/>
          </p:cNvSpPr>
          <p:nvPr>
            <p:ph type="body" sz="quarter" idx="12"/>
          </p:nvPr>
        </p:nvSpPr>
        <p:spPr/>
        <p:txBody>
          <a:bodyPr/>
          <a:lstStyle/>
          <a:p>
            <a:r>
              <a:rPr lang="es-ES" dirty="0"/>
              <a:t>DANDO VOZ A NUESTROS DOCUMENTOS</a:t>
            </a:r>
          </a:p>
        </p:txBody>
      </p:sp>
    </p:spTree>
    <p:extLst>
      <p:ext uri="{BB962C8B-B14F-4D97-AF65-F5344CB8AC3E}">
        <p14:creationId xmlns:p14="http://schemas.microsoft.com/office/powerpoint/2010/main" val="348908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Alexa</a:t>
            </a:r>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a:xfrm>
            <a:off x="515098" y="1238486"/>
            <a:ext cx="7702470" cy="1203925"/>
          </a:xfrm>
        </p:spPr>
        <p:txBody>
          <a:bodyPr/>
          <a:lstStyle/>
          <a:p>
            <a:r>
              <a:rPr lang="es-ES" dirty="0"/>
              <a:t>Asistente virtual desarrollado por Amazon, utilizado en los altavoces Amazon Echo.</a:t>
            </a:r>
          </a:p>
          <a:p>
            <a:endParaRPr lang="es-ES" dirty="0"/>
          </a:p>
        </p:txBody>
      </p:sp>
      <p:pic>
        <p:nvPicPr>
          <p:cNvPr id="2050" name="Picture 2" descr="Resultado de imagen de what is alexa">
            <a:extLst>
              <a:ext uri="{FF2B5EF4-FFF2-40B4-BE49-F238E27FC236}">
                <a16:creationId xmlns:a16="http://schemas.microsoft.com/office/drawing/2014/main" id="{D2A3C4E2-3BDB-4252-91A5-AADE8C435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553" y="2224213"/>
            <a:ext cx="6575559" cy="422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8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err="1"/>
              <a:t>Skills</a:t>
            </a:r>
            <a:endParaRPr lang="es-ES" dirty="0"/>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a:xfrm>
            <a:off x="515098" y="1238486"/>
            <a:ext cx="7702470" cy="1203925"/>
          </a:xfrm>
        </p:spPr>
        <p:txBody>
          <a:bodyPr/>
          <a:lstStyle/>
          <a:p>
            <a:r>
              <a:rPr lang="es-ES" dirty="0"/>
              <a:t>Apps que permiten a Alexa interactuar con servicios u otros dispositivos.</a:t>
            </a:r>
          </a:p>
          <a:p>
            <a:endParaRPr lang="es-ES" dirty="0"/>
          </a:p>
        </p:txBody>
      </p:sp>
      <p:pic>
        <p:nvPicPr>
          <p:cNvPr id="2052" name="Picture 4" descr="https://cdn-images-1.medium.com/max/1600/1*m-4X3_NPvBm-zUFBKub_-g.jpeg">
            <a:extLst>
              <a:ext uri="{FF2B5EF4-FFF2-40B4-BE49-F238E27FC236}">
                <a16:creationId xmlns:a16="http://schemas.microsoft.com/office/drawing/2014/main" id="{6F693AD0-D8C4-48CD-8B4B-2CB2C122A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564" y="2653971"/>
            <a:ext cx="4745487" cy="3562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err="1"/>
              <a:t>Skills</a:t>
            </a:r>
            <a:r>
              <a:rPr lang="es-ES" dirty="0"/>
              <a:t> - Arquitectura</a:t>
            </a:r>
          </a:p>
        </p:txBody>
      </p:sp>
      <p:pic>
        <p:nvPicPr>
          <p:cNvPr id="6146" name="Picture 2" descr="Resultado de imagen de alexa skill">
            <a:extLst>
              <a:ext uri="{FF2B5EF4-FFF2-40B4-BE49-F238E27FC236}">
                <a16:creationId xmlns:a16="http://schemas.microsoft.com/office/drawing/2014/main" id="{0BFAEA64-B2D9-47DA-B995-A6A978168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98" y="2716078"/>
            <a:ext cx="11499116" cy="344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9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err="1"/>
              <a:t>Skills</a:t>
            </a:r>
            <a:r>
              <a:rPr lang="es-ES" dirty="0"/>
              <a:t> - Arquitectura</a:t>
            </a:r>
          </a:p>
        </p:txBody>
      </p:sp>
      <p:pic>
        <p:nvPicPr>
          <p:cNvPr id="5124" name="Picture 4" descr="Alexa Custom Skill Reference Architecture Diagram">
            <a:extLst>
              <a:ext uri="{FF2B5EF4-FFF2-40B4-BE49-F238E27FC236}">
                <a16:creationId xmlns:a16="http://schemas.microsoft.com/office/drawing/2014/main" id="{8C65D51D-CCA6-4A05-8D62-3B774781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97" y="1406442"/>
            <a:ext cx="8956200" cy="503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7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C2FDA8-48DB-4A3B-8083-6A599EDBA290}"/>
              </a:ext>
            </a:extLst>
          </p:cNvPr>
          <p:cNvSpPr>
            <a:spLocks noGrp="1"/>
          </p:cNvSpPr>
          <p:nvPr>
            <p:ph type="title"/>
          </p:nvPr>
        </p:nvSpPr>
        <p:spPr/>
        <p:txBody>
          <a:bodyPr/>
          <a:lstStyle/>
          <a:p>
            <a:r>
              <a:rPr lang="es-ES" dirty="0"/>
              <a:t>Office 365</a:t>
            </a:r>
          </a:p>
        </p:txBody>
      </p:sp>
      <p:sp>
        <p:nvSpPr>
          <p:cNvPr id="5" name="Marcador de texto 4">
            <a:extLst>
              <a:ext uri="{FF2B5EF4-FFF2-40B4-BE49-F238E27FC236}">
                <a16:creationId xmlns:a16="http://schemas.microsoft.com/office/drawing/2014/main" id="{5E8D600A-2D60-4002-8791-88D57BC19C29}"/>
              </a:ext>
            </a:extLst>
          </p:cNvPr>
          <p:cNvSpPr>
            <a:spLocks noGrp="1"/>
          </p:cNvSpPr>
          <p:nvPr>
            <p:ph type="body" sz="quarter" idx="10"/>
          </p:nvPr>
        </p:nvSpPr>
        <p:spPr>
          <a:xfrm>
            <a:off x="515098" y="1238486"/>
            <a:ext cx="7702470" cy="1203925"/>
          </a:xfrm>
        </p:spPr>
        <p:txBody>
          <a:bodyPr/>
          <a:lstStyle/>
          <a:p>
            <a:endParaRPr lang="es-ES" dirty="0"/>
          </a:p>
        </p:txBody>
      </p:sp>
      <p:pic>
        <p:nvPicPr>
          <p:cNvPr id="4098" name="Picture 2" descr="Resultado de imagen de office 365 services">
            <a:extLst>
              <a:ext uri="{FF2B5EF4-FFF2-40B4-BE49-F238E27FC236}">
                <a16:creationId xmlns:a16="http://schemas.microsoft.com/office/drawing/2014/main" id="{6D71EF28-52A9-47E9-9292-962A62808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97" y="2775284"/>
            <a:ext cx="8709298" cy="383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76212"/>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FFFFFF"/>
      </a:lt2>
      <a:accent1>
        <a:srgbClr val="FFC000"/>
      </a:accent1>
      <a:accent2>
        <a:srgbClr val="EB1567"/>
      </a:accent2>
      <a:accent3>
        <a:srgbClr val="FFC000"/>
      </a:accent3>
      <a:accent4>
        <a:srgbClr val="3F434D"/>
      </a:accent4>
      <a:accent5>
        <a:srgbClr val="FFC000"/>
      </a:accent5>
      <a:accent6>
        <a:srgbClr val="3F434D"/>
      </a:accent6>
      <a:hlink>
        <a:srgbClr val="0563C1"/>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795</Words>
  <Application>Microsoft Office PowerPoint</Application>
  <PresentationFormat>Panorámica</PresentationFormat>
  <Paragraphs>98</Paragraphs>
  <Slides>24</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Calibri</vt:lpstr>
      <vt:lpstr>Consolas</vt:lpstr>
      <vt:lpstr>Open Sans</vt:lpstr>
      <vt:lpstr>Raleway</vt:lpstr>
      <vt:lpstr>Segoe UI</vt:lpstr>
      <vt:lpstr>Segoe UI Light</vt:lpstr>
      <vt:lpstr>Segoe UI Semibold</vt:lpstr>
      <vt:lpstr>Office Theme</vt:lpstr>
      <vt:lpstr>Presentación de PowerPoint</vt:lpstr>
      <vt:lpstr>Presentación de PowerPoint</vt:lpstr>
      <vt:lpstr>Presentación de PowerPoint</vt:lpstr>
      <vt:lpstr>ALEXA Y SHAREPOINT</vt:lpstr>
      <vt:lpstr>Alexa</vt:lpstr>
      <vt:lpstr>Skills</vt:lpstr>
      <vt:lpstr>Skills - Arquitectura</vt:lpstr>
      <vt:lpstr>Skills - Arquitectura</vt:lpstr>
      <vt:lpstr>Office 365</vt:lpstr>
      <vt:lpstr>DEMO – CREAR SKILL</vt:lpstr>
      <vt:lpstr>ARQUITECTURA DEMO</vt:lpstr>
      <vt:lpstr>DEMO – SKILL con Azure Functions</vt:lpstr>
      <vt:lpstr>PASOS</vt:lpstr>
      <vt:lpstr>DEMO – OFFICE 365 SKILL</vt:lpstr>
      <vt:lpstr>PASOS</vt:lpstr>
      <vt:lpstr>COMPONENTES DESARROLLO</vt:lpstr>
      <vt:lpstr>TEMAS…</vt:lpstr>
      <vt:lpstr>¿DUDAS?</vt:lpstr>
      <vt:lpstr>Muchas gracias por asistir!</vt:lpstr>
      <vt:lpstr>Presentación de PowerPoint</vt:lpstr>
      <vt:lpstr>Office 365 for IT Pros</vt:lpstr>
      <vt:lpstr>Raffle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Ferran Chopo Garcia</cp:lastModifiedBy>
  <cp:revision>31</cp:revision>
  <dcterms:created xsi:type="dcterms:W3CDTF">2018-05-05T03:43:01Z</dcterms:created>
  <dcterms:modified xsi:type="dcterms:W3CDTF">2019-06-22T13:55:52Z</dcterms:modified>
</cp:coreProperties>
</file>